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7" r:id="rId21"/>
  </p:sldIdLst>
  <p:sldSz cx="12192000" cy="6858000"/>
  <p:notesSz cx="6858000" cy="9144000"/>
  <p:defaultText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8289"/>
    <a:srgbClr val="A6A6A6"/>
    <a:srgbClr val="FEFD0A"/>
    <a:srgbClr val="25252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68"/>
    <p:restoredTop sz="94719"/>
  </p:normalViewPr>
  <p:slideViewPr>
    <p:cSldViewPr snapToGrid="0" snapToObjects="1">
      <p:cViewPr>
        <p:scale>
          <a:sx n="84" d="100"/>
          <a:sy n="84" d="100"/>
        </p:scale>
        <p:origin x="2464" y="1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01:34:28.723"/>
    </inkml:context>
    <inkml:brush xml:id="br0">
      <inkml:brushProperty name="width" value="0.025" units="cm"/>
      <inkml:brushProperty name="height" value="0.025" units="cm"/>
      <inkml:brushProperty name="color" value="#FFC114"/>
    </inkml:brush>
  </inkml:definitions>
  <inkml:trace contextRef="#ctx0" brushRef="#br0">525 1 24575,'-4'4'0,"-12"1"0,5 3 0,-51 19 0,31-10 0,-38 15 0,-2 1 0,34-15 0,-15 5 0,3-1 0,30-14 0,1-2 0,-5 10 0,15-10 0,-4 3 0,-6 4 0,11-8 0,-9 7 0,15-11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01:34:30.275"/>
    </inkml:context>
    <inkml:brush xml:id="br0">
      <inkml:brushProperty name="width" value="0.025" units="cm"/>
      <inkml:brushProperty name="height" value="0.025" units="cm"/>
      <inkml:brushProperty name="color" value="#FFC114"/>
    </inkml:brush>
  </inkml:definitions>
  <inkml:trace contextRef="#ctx0" brushRef="#br0">657 1 24575,'-3'1'0,"-2"1"0,2 1 0,-6 1 0,-14 9 0,-3 4 0,-13 9 0,-7 2 0,22-11 0,-51 24 0,54-30 0,-41 22 0,50-28 0,-1 3 0,7-4 0,4-1 0,-7 2 0,4-1 0,-18 12 0,15-10 0,-14 8 0,20-11 0,-6 1 0,7-3 0,-3 2 0,1-3 0,0 3 0,-1-2 0,-1 1 0,-1 0 0,0 1 0,0 0 0,-4 3 0,3-2 0,-12 6 0,12-5 0,-12 5 0,14-7 0,-1 2 0,3-5 0,0 3 0,0-1 0,-3 0 0,-2 3 0,1-3 0,-19 14 0,17-10 0,-17 8 0,23-12 0,-3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01:34:31.708"/>
    </inkml:context>
    <inkml:brush xml:id="br0">
      <inkml:brushProperty name="width" value="0.025" units="cm"/>
      <inkml:brushProperty name="height" value="0.025" units="cm"/>
      <inkml:brushProperty name="color" value="#FFC114"/>
    </inkml:brush>
  </inkml:definitions>
  <inkml:trace contextRef="#ctx0" brushRef="#br0">746 1 24575,'-1'1'0,"-3"1"0,2 1 0,-4 0 0,1 0 0,-38 19 0,24-12 0,-28 15 0,13-7 0,19-9 0,-31 12 0,23-6 0,-7 0 0,10 0 0,8-6 0,-5-2 0,2-1 0,-33 12 0,28-10 0,-54 21 0,39-15 0,-29 10 0,37-11 0,-9 7 0,26-13 0,-7 7 0,11-10 0,3 0 0,0-1 0,0-1 0,1 1 0,-1-3 0,1 3 0,-2-1 0,2 2 0,-2-2 0,2 2 0,-1-3 0,3 1 0,-1 0 0,-1 0 0,1 0 0,-2-1 0,-1 1 0,0 2 0,-1-1 0,0 1 0,1-1 0,1 1 0,0-3 0,1 1 0,1-2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01:34:32.886"/>
    </inkml:context>
    <inkml:brush xml:id="br0">
      <inkml:brushProperty name="width" value="0.025" units="cm"/>
      <inkml:brushProperty name="height" value="0.025" units="cm"/>
      <inkml:brushProperty name="color" value="#FFC114"/>
    </inkml:brush>
  </inkml:definitions>
  <inkml:trace contextRef="#ctx0" brushRef="#br0">933 0 24575,'-2'2'0,"-2"-1"0,2 2 0,-41 19 0,26-14 0,-50 21 0,48-23 0,-21 10 0,24-10 0,-1 2 0,1 4 0,8-7 0,-21 16 0,18-15 0,-28 14 0,28-15 0,-28 10 0,25-7 0,-13 3 0,-7 2 0,9-3 0,-64 22 0,55-16 0,-40 13 0,59-21 0,-12 5 0,15-8 0,-4 3 0,6-2 0,3-2 0,-15 12 0,13-11 0,-20 14 0,20-15 0,-10 5 0,13-6 0,-2-1 0,1 4 0,3-5 0,-16 6 0,15-5 0,-10 3 0,11-4 0,0 2 0,0-2 0,2 0 0,1-1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01:34:34.123"/>
    </inkml:context>
    <inkml:brush xml:id="br0">
      <inkml:brushProperty name="width" value="0.025" units="cm"/>
      <inkml:brushProperty name="height" value="0.025" units="cm"/>
      <inkml:brushProperty name="color" value="#FFC114"/>
    </inkml:brush>
  </inkml:definitions>
  <inkml:trace contextRef="#ctx0" brushRef="#br0">769 1 24575,'-3'1'0,"-5"3"0,2-2 0,-20 8 0,12-5 0,-12 5 0,-8-3 0,-18 6 0,14-5 0,-5 3 0,35-6 0,3-4 0,-8 5 0,9-4 0,-4 2 0,-13 5 0,-25 9 0,11-4 0,-9 2 0,25-10 0,10-4 0,-17 4 0,17-3 0,-7 1 0,0 1 0,4 0 0,-8 2 0,9-4 0,-8 8 0,10-8 0,-10 3 0,2 2 0,5-5 0,-21 7 0,20-5 0,-10-1 0,14 0 0,6-4 0,-2 3 0,2-3 0,0 3 0,0-3 0,0 3 0,-5-1 0,5 1 0,-5 0 0,7-2 0,-2-1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01:34:35.282"/>
    </inkml:context>
    <inkml:brush xml:id="br0">
      <inkml:brushProperty name="width" value="0.025" units="cm"/>
      <inkml:brushProperty name="height" value="0.025" units="cm"/>
      <inkml:brushProperty name="color" value="#FFC114"/>
    </inkml:brush>
  </inkml:definitions>
  <inkml:trace contextRef="#ctx0" brushRef="#br0">521 0 24575,'-1'1'0,"-2"0"0,1 2 0,-12 0 0,-24 4 0,-16 7 0,7-7 0,10 2 0,18-6 0,11-1 0,-6 2 0,12-1 0,0-3 0,-2 4 0,-4 1 0,1 0 0,-2 1 0,-14 7 0,10-7 0,-21 13 0,23-14 0,-3 2 0,9-6 0,3 0 0,-2 0 0,3 0 0,-4 0 0,2 0 0,-2 1 0,-2 1 0,2-1 0,-27 8 0,21-6 0,-22 7 0,26-8 0,-2-1 0,3 1 0,1-2 0,-1 1 0,3-1 0,-2 0 0,4-1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5148F-1AA1-EF41-972A-2C4F0D9BB367}" type="datetimeFigureOut">
              <a:rPr lang="en-AR" smtClean="0"/>
              <a:t>25/01/2022</a:t>
            </a:fld>
            <a:endParaRPr lang="en-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4FDF1-162B-5547-A05E-3C319E5609B4}" type="slidenum">
              <a:rPr lang="en-AR" smtClean="0"/>
              <a:t>‹#›</a:t>
            </a:fld>
            <a:endParaRPr lang="en-AR"/>
          </a:p>
        </p:txBody>
      </p:sp>
    </p:spTree>
    <p:extLst>
      <p:ext uri="{BB962C8B-B14F-4D97-AF65-F5344CB8AC3E}">
        <p14:creationId xmlns:p14="http://schemas.microsoft.com/office/powerpoint/2010/main" val="3593215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Hola! Gracias por tomarte el tiempo de ver mi resoluciön. Mi nombre es Lucas Argento y voy a resolver el challenge SQL de RockingData.</a:t>
            </a:r>
          </a:p>
        </p:txBody>
      </p:sp>
      <p:sp>
        <p:nvSpPr>
          <p:cNvPr id="4" name="Slide Number Placeholder 3"/>
          <p:cNvSpPr>
            <a:spLocks noGrp="1"/>
          </p:cNvSpPr>
          <p:nvPr>
            <p:ph type="sldNum" sz="quarter" idx="5"/>
          </p:nvPr>
        </p:nvSpPr>
        <p:spPr/>
        <p:txBody>
          <a:bodyPr/>
          <a:lstStyle/>
          <a:p>
            <a:fld id="{9934FDF1-162B-5547-A05E-3C319E5609B4}" type="slidenum">
              <a:rPr lang="en-AR" smtClean="0"/>
              <a:t>1</a:t>
            </a:fld>
            <a:endParaRPr lang="en-AR"/>
          </a:p>
        </p:txBody>
      </p:sp>
    </p:spTree>
    <p:extLst>
      <p:ext uri="{BB962C8B-B14F-4D97-AF65-F5344CB8AC3E}">
        <p14:creationId xmlns:p14="http://schemas.microsoft.com/office/powerpoint/2010/main" val="2050949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Luego, concatenaremos todos los resultados obtenidos por un inner join a traves de la declaracion ”union all”. E</a:t>
            </a:r>
            <a:r>
              <a:rPr lang="en-US" dirty="0"/>
              <a:t>s</a:t>
            </a:r>
            <a:r>
              <a:rPr lang="en-AR" dirty="0"/>
              <a:t>ta concatenacion de filas se hara de forma recursiva. En este slide, podemos observar que los campos recuadrados en celeste son los que se utilizaran para comparar las filas con el Join. Mientras que los campos en amarillo son los que nos quedaremos para concatenar al CTE.</a:t>
            </a:r>
          </a:p>
        </p:txBody>
      </p:sp>
      <p:sp>
        <p:nvSpPr>
          <p:cNvPr id="4" name="Slide Number Placeholder 3"/>
          <p:cNvSpPr>
            <a:spLocks noGrp="1"/>
          </p:cNvSpPr>
          <p:nvPr>
            <p:ph type="sldNum" sz="quarter" idx="5"/>
          </p:nvPr>
        </p:nvSpPr>
        <p:spPr/>
        <p:txBody>
          <a:bodyPr/>
          <a:lstStyle/>
          <a:p>
            <a:fld id="{9934FDF1-162B-5547-A05E-3C319E5609B4}" type="slidenum">
              <a:rPr lang="en-AR" smtClean="0"/>
              <a:t>10</a:t>
            </a:fld>
            <a:endParaRPr lang="en-AR"/>
          </a:p>
        </p:txBody>
      </p:sp>
    </p:spTree>
    <p:extLst>
      <p:ext uri="{BB962C8B-B14F-4D97-AF65-F5344CB8AC3E}">
        <p14:creationId xmlns:p14="http://schemas.microsoft.com/office/powerpoint/2010/main" val="3471287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Es decir, Al encontrar la primera coincidencia del Join, nos quedaremos con sus respectivos valores en amarillo. </a:t>
            </a:r>
          </a:p>
        </p:txBody>
      </p:sp>
      <p:sp>
        <p:nvSpPr>
          <p:cNvPr id="4" name="Slide Number Placeholder 3"/>
          <p:cNvSpPr>
            <a:spLocks noGrp="1"/>
          </p:cNvSpPr>
          <p:nvPr>
            <p:ph type="sldNum" sz="quarter" idx="5"/>
          </p:nvPr>
        </p:nvSpPr>
        <p:spPr/>
        <p:txBody>
          <a:bodyPr/>
          <a:lstStyle/>
          <a:p>
            <a:fld id="{9934FDF1-162B-5547-A05E-3C319E5609B4}" type="slidenum">
              <a:rPr lang="en-AR" smtClean="0"/>
              <a:t>11</a:t>
            </a:fld>
            <a:endParaRPr lang="en-AR"/>
          </a:p>
        </p:txBody>
      </p:sp>
    </p:spTree>
    <p:extLst>
      <p:ext uri="{BB962C8B-B14F-4D97-AF65-F5344CB8AC3E}">
        <p14:creationId xmlns:p14="http://schemas.microsoft.com/office/powerpoint/2010/main" val="3851879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R" dirty="0"/>
              <a:t>Este proceso nos lo podemos imgainar como si preguntaramos lo siguiente: </a:t>
            </a:r>
            <a:r>
              <a:rPr lang="en-US" sz="1200" i="1" dirty="0">
                <a:solidFill>
                  <a:srgbClr val="A6A6A6"/>
                </a:solidFill>
              </a:rPr>
              <a:t>Mafi </a:t>
            </a:r>
            <a:r>
              <a:rPr lang="en-US" sz="1200" i="1" dirty="0" err="1">
                <a:solidFill>
                  <a:srgbClr val="A6A6A6"/>
                </a:solidFill>
              </a:rPr>
              <a:t>responde</a:t>
            </a:r>
            <a:r>
              <a:rPr lang="en-US" sz="1200" i="1" dirty="0">
                <a:solidFill>
                  <a:srgbClr val="A6A6A6"/>
                </a:solidFill>
              </a:rPr>
              <a:t> a </a:t>
            </a:r>
            <a:r>
              <a:rPr lang="en-US" sz="1200" i="1" dirty="0" err="1">
                <a:solidFill>
                  <a:srgbClr val="A6A6A6"/>
                </a:solidFill>
              </a:rPr>
              <a:t>Fredi</a:t>
            </a:r>
            <a:r>
              <a:rPr lang="en-US" sz="1200" i="1" dirty="0">
                <a:solidFill>
                  <a:srgbClr val="A6A6A6"/>
                </a:solidFill>
              </a:rPr>
              <a:t>, </a:t>
            </a:r>
            <a:r>
              <a:rPr lang="en-US" sz="1200" i="1" dirty="0" err="1">
                <a:solidFill>
                  <a:srgbClr val="A6A6A6"/>
                </a:solidFill>
              </a:rPr>
              <a:t>quien</a:t>
            </a:r>
            <a:r>
              <a:rPr lang="en-US" sz="1200" i="1" dirty="0">
                <a:solidFill>
                  <a:srgbClr val="A6A6A6"/>
                </a:solidFill>
              </a:rPr>
              <a:t> es el jefe de </a:t>
            </a:r>
            <a:r>
              <a:rPr lang="en-US" sz="1200" i="1" dirty="0" err="1">
                <a:solidFill>
                  <a:srgbClr val="A6A6A6"/>
                </a:solidFill>
              </a:rPr>
              <a:t>Fredi</a:t>
            </a:r>
            <a:r>
              <a:rPr lang="en-US" sz="1200" i="1" dirty="0">
                <a:solidFill>
                  <a:srgbClr val="A6A6A6"/>
                </a:solidFill>
              </a:rPr>
              <a:t>? </a:t>
            </a:r>
            <a:r>
              <a:rPr lang="en-US" sz="1200" i="1" dirty="0" err="1">
                <a:solidFill>
                  <a:srgbClr val="A6A6A6"/>
                </a:solidFill>
              </a:rPr>
              <a:t>Nadie</a:t>
            </a:r>
            <a:r>
              <a:rPr lang="en-US" sz="1200" i="1" dirty="0">
                <a:solidFill>
                  <a:srgbClr val="A6A6A6"/>
                </a:solidFill>
              </a:rPr>
              <a:t>.</a:t>
            </a:r>
          </a:p>
          <a:p>
            <a:endParaRPr lang="en-AR" dirty="0"/>
          </a:p>
        </p:txBody>
      </p:sp>
      <p:sp>
        <p:nvSpPr>
          <p:cNvPr id="4" name="Slide Number Placeholder 3"/>
          <p:cNvSpPr>
            <a:spLocks noGrp="1"/>
          </p:cNvSpPr>
          <p:nvPr>
            <p:ph type="sldNum" sz="quarter" idx="5"/>
          </p:nvPr>
        </p:nvSpPr>
        <p:spPr/>
        <p:txBody>
          <a:bodyPr/>
          <a:lstStyle/>
          <a:p>
            <a:fld id="{9934FDF1-162B-5547-A05E-3C319E5609B4}" type="slidenum">
              <a:rPr lang="en-AR" smtClean="0"/>
              <a:t>12</a:t>
            </a:fld>
            <a:endParaRPr lang="en-AR"/>
          </a:p>
        </p:txBody>
      </p:sp>
    </p:spTree>
    <p:extLst>
      <p:ext uri="{BB962C8B-B14F-4D97-AF65-F5344CB8AC3E}">
        <p14:creationId xmlns:p14="http://schemas.microsoft.com/office/powerpoint/2010/main" val="4265668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r>
              <a:rPr lang="en-AR" dirty="0"/>
              <a:t>e la misma manera, podriamos preguntarnos a quien responde diego. </a:t>
            </a:r>
            <a:r>
              <a:rPr lang="en-US" dirty="0"/>
              <a:t>L</a:t>
            </a:r>
            <a:r>
              <a:rPr lang="en-AR" dirty="0"/>
              <a:t>a respuesta seria fredi. </a:t>
            </a:r>
            <a:r>
              <a:rPr lang="en-US" dirty="0"/>
              <a:t>Q</a:t>
            </a:r>
            <a:r>
              <a:rPr lang="en-AR" dirty="0"/>
              <a:t>uien a su vez no responde a nadie. </a:t>
            </a:r>
          </a:p>
        </p:txBody>
      </p:sp>
      <p:sp>
        <p:nvSpPr>
          <p:cNvPr id="4" name="Slide Number Placeholder 3"/>
          <p:cNvSpPr>
            <a:spLocks noGrp="1"/>
          </p:cNvSpPr>
          <p:nvPr>
            <p:ph type="sldNum" sz="quarter" idx="5"/>
          </p:nvPr>
        </p:nvSpPr>
        <p:spPr/>
        <p:txBody>
          <a:bodyPr/>
          <a:lstStyle/>
          <a:p>
            <a:fld id="{9934FDF1-162B-5547-A05E-3C319E5609B4}" type="slidenum">
              <a:rPr lang="en-AR" smtClean="0"/>
              <a:t>13</a:t>
            </a:fld>
            <a:endParaRPr lang="en-AR"/>
          </a:p>
        </p:txBody>
      </p:sp>
    </p:spTree>
    <p:extLst>
      <p:ext uri="{BB962C8B-B14F-4D97-AF65-F5344CB8AC3E}">
        <p14:creationId xmlns:p14="http://schemas.microsoft.com/office/powerpoint/2010/main" val="646385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El join seguira iterando sobre si mismo hasta no encontrar mas coincidencias. </a:t>
            </a:r>
          </a:p>
        </p:txBody>
      </p:sp>
      <p:sp>
        <p:nvSpPr>
          <p:cNvPr id="4" name="Slide Number Placeholder 3"/>
          <p:cNvSpPr>
            <a:spLocks noGrp="1"/>
          </p:cNvSpPr>
          <p:nvPr>
            <p:ph type="sldNum" sz="quarter" idx="5"/>
          </p:nvPr>
        </p:nvSpPr>
        <p:spPr/>
        <p:txBody>
          <a:bodyPr/>
          <a:lstStyle/>
          <a:p>
            <a:fld id="{9934FDF1-162B-5547-A05E-3C319E5609B4}" type="slidenum">
              <a:rPr lang="en-AR" smtClean="0"/>
              <a:t>14</a:t>
            </a:fld>
            <a:endParaRPr lang="en-AR"/>
          </a:p>
        </p:txBody>
      </p:sp>
    </p:spTree>
    <p:extLst>
      <p:ext uri="{BB962C8B-B14F-4D97-AF65-F5344CB8AC3E}">
        <p14:creationId xmlns:p14="http://schemas.microsoft.com/office/powerpoint/2010/main" val="1775212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Una vez que haya corrido el CTE y haya sido guardado en memoria. Obtendremos una tabla como la siguiente. Si miramos con detenmiento, podemos observar que de esta tabla podemos contar la cantidad de empleados que tiene cada manager. </a:t>
            </a:r>
            <a:r>
              <a:rPr lang="en-US" dirty="0"/>
              <a:t>D</a:t>
            </a:r>
            <a:r>
              <a:rPr lang="en-AR" dirty="0"/>
              <a:t>e esta forma, podemos llegar al resultado deseado.</a:t>
            </a:r>
          </a:p>
        </p:txBody>
      </p:sp>
      <p:sp>
        <p:nvSpPr>
          <p:cNvPr id="4" name="Slide Number Placeholder 3"/>
          <p:cNvSpPr>
            <a:spLocks noGrp="1"/>
          </p:cNvSpPr>
          <p:nvPr>
            <p:ph type="sldNum" sz="quarter" idx="5"/>
          </p:nvPr>
        </p:nvSpPr>
        <p:spPr/>
        <p:txBody>
          <a:bodyPr/>
          <a:lstStyle/>
          <a:p>
            <a:fld id="{9934FDF1-162B-5547-A05E-3C319E5609B4}" type="slidenum">
              <a:rPr lang="en-AR" smtClean="0"/>
              <a:t>16</a:t>
            </a:fld>
            <a:endParaRPr lang="en-AR"/>
          </a:p>
        </p:txBody>
      </p:sp>
    </p:spTree>
    <p:extLst>
      <p:ext uri="{BB962C8B-B14F-4D97-AF65-F5344CB8AC3E}">
        <p14:creationId xmlns:p14="http://schemas.microsoft.com/office/powerpoint/2010/main" val="1132191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Ahora bien, como traducimos el CTE a la tabla output que buscamos? Lo hacemos con la segunda parte del query. </a:t>
            </a:r>
          </a:p>
        </p:txBody>
      </p:sp>
      <p:sp>
        <p:nvSpPr>
          <p:cNvPr id="4" name="Slide Number Placeholder 3"/>
          <p:cNvSpPr>
            <a:spLocks noGrp="1"/>
          </p:cNvSpPr>
          <p:nvPr>
            <p:ph type="sldNum" sz="quarter" idx="5"/>
          </p:nvPr>
        </p:nvSpPr>
        <p:spPr/>
        <p:txBody>
          <a:bodyPr/>
          <a:lstStyle/>
          <a:p>
            <a:fld id="{9934FDF1-162B-5547-A05E-3C319E5609B4}" type="slidenum">
              <a:rPr lang="en-AR" smtClean="0"/>
              <a:t>17</a:t>
            </a:fld>
            <a:endParaRPr lang="en-AR"/>
          </a:p>
        </p:txBody>
      </p:sp>
    </p:spTree>
    <p:extLst>
      <p:ext uri="{BB962C8B-B14F-4D97-AF65-F5344CB8AC3E}">
        <p14:creationId xmlns:p14="http://schemas.microsoft.com/office/powerpoint/2010/main" val="482545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Realizamos un join entre el CTE y la tabla de empleados a traves de las categorias id_manager y id. Donde estos valores coincidan, nos quedaremos con la columnas nombre, de la tabla de empleados y id manager del cte. Sobre la cual llamaremos a una funcion Count para calcular cuantas veces se repetie cada valor. Es decir, cuantos empleados responden a ese id_manager. </a:t>
            </a:r>
            <a:r>
              <a:rPr lang="en-US" dirty="0"/>
              <a:t>P</a:t>
            </a:r>
            <a:r>
              <a:rPr lang="en-AR" dirty="0"/>
              <a:t>or ultimo, ordenamos la tabla a traves de un group by en nombres</a:t>
            </a:r>
          </a:p>
        </p:txBody>
      </p:sp>
      <p:sp>
        <p:nvSpPr>
          <p:cNvPr id="4" name="Slide Number Placeholder 3"/>
          <p:cNvSpPr>
            <a:spLocks noGrp="1"/>
          </p:cNvSpPr>
          <p:nvPr>
            <p:ph type="sldNum" sz="quarter" idx="5"/>
          </p:nvPr>
        </p:nvSpPr>
        <p:spPr/>
        <p:txBody>
          <a:bodyPr/>
          <a:lstStyle/>
          <a:p>
            <a:fld id="{9934FDF1-162B-5547-A05E-3C319E5609B4}" type="slidenum">
              <a:rPr lang="en-AR" smtClean="0"/>
              <a:t>18</a:t>
            </a:fld>
            <a:endParaRPr lang="en-AR"/>
          </a:p>
        </p:txBody>
      </p:sp>
    </p:spTree>
    <p:extLst>
      <p:ext uri="{BB962C8B-B14F-4D97-AF65-F5344CB8AC3E}">
        <p14:creationId xmlns:p14="http://schemas.microsoft.com/office/powerpoint/2010/main" val="3829154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Aqui les dejo un screenshot del codigo utilizado y de los resultados obtenidos. Muchas gracias nuevamente por la oportunidad y la atención.</a:t>
            </a:r>
          </a:p>
        </p:txBody>
      </p:sp>
      <p:sp>
        <p:nvSpPr>
          <p:cNvPr id="4" name="Slide Number Placeholder 3"/>
          <p:cNvSpPr>
            <a:spLocks noGrp="1"/>
          </p:cNvSpPr>
          <p:nvPr>
            <p:ph type="sldNum" sz="quarter" idx="5"/>
          </p:nvPr>
        </p:nvSpPr>
        <p:spPr/>
        <p:txBody>
          <a:bodyPr/>
          <a:lstStyle/>
          <a:p>
            <a:fld id="{9934FDF1-162B-5547-A05E-3C319E5609B4}" type="slidenum">
              <a:rPr lang="en-AR" smtClean="0"/>
              <a:t>19</a:t>
            </a:fld>
            <a:endParaRPr lang="en-AR"/>
          </a:p>
        </p:txBody>
      </p:sp>
    </p:spTree>
    <p:extLst>
      <p:ext uri="{BB962C8B-B14F-4D97-AF65-F5344CB8AC3E}">
        <p14:creationId xmlns:p14="http://schemas.microsoft.com/office/powerpoint/2010/main" val="3088525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Hola! Gracias por tomarte el tiempo de ver mi resoluciön. Mi nombre es Lucas Argento y voy a resolver el challenge SQL de RockingData.</a:t>
            </a:r>
          </a:p>
        </p:txBody>
      </p:sp>
      <p:sp>
        <p:nvSpPr>
          <p:cNvPr id="4" name="Slide Number Placeholder 3"/>
          <p:cNvSpPr>
            <a:spLocks noGrp="1"/>
          </p:cNvSpPr>
          <p:nvPr>
            <p:ph type="sldNum" sz="quarter" idx="5"/>
          </p:nvPr>
        </p:nvSpPr>
        <p:spPr/>
        <p:txBody>
          <a:bodyPr/>
          <a:lstStyle/>
          <a:p>
            <a:fld id="{9934FDF1-162B-5547-A05E-3C319E5609B4}" type="slidenum">
              <a:rPr lang="en-AR" smtClean="0"/>
              <a:t>20</a:t>
            </a:fld>
            <a:endParaRPr lang="en-AR"/>
          </a:p>
        </p:txBody>
      </p:sp>
    </p:spTree>
    <p:extLst>
      <p:ext uri="{BB962C8B-B14F-4D97-AF65-F5344CB8AC3E}">
        <p14:creationId xmlns:p14="http://schemas.microsoft.com/office/powerpoint/2010/main" val="1580667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El objetivo de este Challenge es descubrir y reportar, a traves de SQL, cuantos empleados tiene a su cargo directa o indirectamente, la gente del equipo.</a:t>
            </a:r>
          </a:p>
        </p:txBody>
      </p:sp>
      <p:sp>
        <p:nvSpPr>
          <p:cNvPr id="4" name="Slide Number Placeholder 3"/>
          <p:cNvSpPr>
            <a:spLocks noGrp="1"/>
          </p:cNvSpPr>
          <p:nvPr>
            <p:ph type="sldNum" sz="quarter" idx="5"/>
          </p:nvPr>
        </p:nvSpPr>
        <p:spPr/>
        <p:txBody>
          <a:bodyPr/>
          <a:lstStyle/>
          <a:p>
            <a:fld id="{9934FDF1-162B-5547-A05E-3C319E5609B4}" type="slidenum">
              <a:rPr lang="en-AR" smtClean="0"/>
              <a:t>2</a:t>
            </a:fld>
            <a:endParaRPr lang="en-AR"/>
          </a:p>
        </p:txBody>
      </p:sp>
    </p:spTree>
    <p:extLst>
      <p:ext uri="{BB962C8B-B14F-4D97-AF65-F5344CB8AC3E}">
        <p14:creationId xmlns:p14="http://schemas.microsoft.com/office/powerpoint/2010/main" val="193523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Nuestra empresa se ve asi. Tenemos un total de 5 empleados. </a:t>
            </a:r>
            <a:r>
              <a:rPr lang="en-US" dirty="0"/>
              <a:t>D</a:t>
            </a:r>
            <a:r>
              <a:rPr lang="en-AR" dirty="0"/>
              <a:t>onde la jerarquia se resume en el siguiente organigrama. Estos datos se guardan en una base de datos SQL, donde en una misma tabla se ingresan el id del emplado, el id de su manager, el nombre del empleado y el nombre de su manager. Nuestra tarea es obtener, a partir de esta informacion, una tabla como esta que resuma las jerarquias.</a:t>
            </a:r>
          </a:p>
        </p:txBody>
      </p:sp>
      <p:sp>
        <p:nvSpPr>
          <p:cNvPr id="4" name="Slide Number Placeholder 3"/>
          <p:cNvSpPr>
            <a:spLocks noGrp="1"/>
          </p:cNvSpPr>
          <p:nvPr>
            <p:ph type="sldNum" sz="quarter" idx="5"/>
          </p:nvPr>
        </p:nvSpPr>
        <p:spPr/>
        <p:txBody>
          <a:bodyPr/>
          <a:lstStyle/>
          <a:p>
            <a:fld id="{9934FDF1-162B-5547-A05E-3C319E5609B4}" type="slidenum">
              <a:rPr lang="en-AR" smtClean="0"/>
              <a:t>3</a:t>
            </a:fld>
            <a:endParaRPr lang="en-AR"/>
          </a:p>
        </p:txBody>
      </p:sp>
    </p:spTree>
    <p:extLst>
      <p:ext uri="{BB962C8B-B14F-4D97-AF65-F5344CB8AC3E}">
        <p14:creationId xmlns:p14="http://schemas.microsoft.com/office/powerpoint/2010/main" val="353935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La logica de nuestra resoluciön sera la siguiente: Vamos a hacer de cuenta que le preguntamos a cada uno de los empleados quien es su jefe o su jefa. A su vez, vamos a preguntarle a este jefe o jefa a quien reporta el o ella, recordando que éste esta en un ¨segundo nivel¨, mas alto, ya que tiene a alguien debajo en la cadena de mando. </a:t>
            </a:r>
          </a:p>
        </p:txBody>
      </p:sp>
      <p:sp>
        <p:nvSpPr>
          <p:cNvPr id="4" name="Slide Number Placeholder 3"/>
          <p:cNvSpPr>
            <a:spLocks noGrp="1"/>
          </p:cNvSpPr>
          <p:nvPr>
            <p:ph type="sldNum" sz="quarter" idx="5"/>
          </p:nvPr>
        </p:nvSpPr>
        <p:spPr/>
        <p:txBody>
          <a:bodyPr/>
          <a:lstStyle/>
          <a:p>
            <a:fld id="{9934FDF1-162B-5547-A05E-3C319E5609B4}" type="slidenum">
              <a:rPr lang="en-AR" smtClean="0"/>
              <a:t>4</a:t>
            </a:fld>
            <a:endParaRPr lang="en-AR"/>
          </a:p>
        </p:txBody>
      </p:sp>
    </p:spTree>
    <p:extLst>
      <p:ext uri="{BB962C8B-B14F-4D97-AF65-F5344CB8AC3E}">
        <p14:creationId xmlns:p14="http://schemas.microsoft.com/office/powerpoint/2010/main" val="3807819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Esto podria imaginarse de la siguiente manera. Si arrancaramos por la rama 1, la izquierda del organigrama, podriamos imaginarnos que le preguntamos a tomi para quien trabaja. El nos contestaria que Sofi es su lider. Como tomi nos dijo que no tiene nadie a cargo, sabemos que le tenemos que sumar un solo empleado a sofi. Luego podriamos ir a preguntarle a sofi para quien trabaja. Ella nos contestaria que su jefa es M</a:t>
            </a:r>
            <a:r>
              <a:rPr lang="en-US" dirty="0"/>
              <a:t>a</a:t>
            </a:r>
            <a:r>
              <a:rPr lang="en-AR" dirty="0"/>
              <a:t>fi. Esta vez, deberiamos sumarle 2 empleados a cargo a Mafi, ya que si recordamos, Sofi trabaja para Mafi y Tomi trabaja para Sofi. El siguiente paso seria preguntarle a M</a:t>
            </a:r>
            <a:r>
              <a:rPr lang="en-US" dirty="0"/>
              <a:t>a</a:t>
            </a:r>
            <a:r>
              <a:rPr lang="en-AR" dirty="0"/>
              <a:t>fi para quien trabaja. Ella nos contestara que Fredi es su jefe, a quien le deberemos sumar 3 empleados a cargo, considerando a sofi tomy y mafi. </a:t>
            </a:r>
          </a:p>
        </p:txBody>
      </p:sp>
      <p:sp>
        <p:nvSpPr>
          <p:cNvPr id="4" name="Slide Number Placeholder 3"/>
          <p:cNvSpPr>
            <a:spLocks noGrp="1"/>
          </p:cNvSpPr>
          <p:nvPr>
            <p:ph type="sldNum" sz="quarter" idx="5"/>
          </p:nvPr>
        </p:nvSpPr>
        <p:spPr/>
        <p:txBody>
          <a:bodyPr/>
          <a:lstStyle/>
          <a:p>
            <a:fld id="{9934FDF1-162B-5547-A05E-3C319E5609B4}" type="slidenum">
              <a:rPr lang="en-AR" smtClean="0"/>
              <a:t>5</a:t>
            </a:fld>
            <a:endParaRPr lang="en-AR"/>
          </a:p>
        </p:txBody>
      </p:sp>
    </p:spTree>
    <p:extLst>
      <p:ext uri="{BB962C8B-B14F-4D97-AF65-F5344CB8AC3E}">
        <p14:creationId xmlns:p14="http://schemas.microsoft.com/office/powerpoint/2010/main" val="3198578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Por ultimo, deberiamos encarar la segunda rama del organigrama. En esta solo se encuentra Diego, quien nos conto que no tiene nadie a cargo. Ademas, nos dice que Fredi es su jefe, por lo tanto, debemos sumarle un empleado mas a este ultimo. Si resumimos las respuestas que obtuvimos, llegamos al resultado esperado.</a:t>
            </a:r>
          </a:p>
        </p:txBody>
      </p:sp>
      <p:sp>
        <p:nvSpPr>
          <p:cNvPr id="4" name="Slide Number Placeholder 3"/>
          <p:cNvSpPr>
            <a:spLocks noGrp="1"/>
          </p:cNvSpPr>
          <p:nvPr>
            <p:ph type="sldNum" sz="quarter" idx="5"/>
          </p:nvPr>
        </p:nvSpPr>
        <p:spPr/>
        <p:txBody>
          <a:bodyPr/>
          <a:lstStyle/>
          <a:p>
            <a:fld id="{9934FDF1-162B-5547-A05E-3C319E5609B4}" type="slidenum">
              <a:rPr lang="en-AR" smtClean="0"/>
              <a:t>6</a:t>
            </a:fld>
            <a:endParaRPr lang="en-AR"/>
          </a:p>
        </p:txBody>
      </p:sp>
    </p:spTree>
    <p:extLst>
      <p:ext uri="{BB962C8B-B14F-4D97-AF65-F5344CB8AC3E}">
        <p14:creationId xmlns:p14="http://schemas.microsoft.com/office/powerpoint/2010/main" val="2226560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Como vamos a traducir esto a SQL? Luego de un poco de research descubri que un problema de este tipo se podia resolver a traves de common table expressions. La ventaja de estas tablas temporales es que pueden ser autoreferenciadas, justo lo que necesitamos para simular las preguntas reiteradas a lo largo de las ramas. </a:t>
            </a:r>
          </a:p>
        </p:txBody>
      </p:sp>
      <p:sp>
        <p:nvSpPr>
          <p:cNvPr id="4" name="Slide Number Placeholder 3"/>
          <p:cNvSpPr>
            <a:spLocks noGrp="1"/>
          </p:cNvSpPr>
          <p:nvPr>
            <p:ph type="sldNum" sz="quarter" idx="5"/>
          </p:nvPr>
        </p:nvSpPr>
        <p:spPr/>
        <p:txBody>
          <a:bodyPr/>
          <a:lstStyle/>
          <a:p>
            <a:fld id="{9934FDF1-162B-5547-A05E-3C319E5609B4}" type="slidenum">
              <a:rPr lang="en-AR" smtClean="0"/>
              <a:t>7</a:t>
            </a:fld>
            <a:endParaRPr lang="en-AR"/>
          </a:p>
        </p:txBody>
      </p:sp>
    </p:spTree>
    <p:extLst>
      <p:ext uri="{BB962C8B-B14F-4D97-AF65-F5344CB8AC3E}">
        <p14:creationId xmlns:p14="http://schemas.microsoft.com/office/powerpoint/2010/main" val="1594182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El script completo de SQL es el siguiente. Luego de un poco de ingeneria inversa y de leer sobre self joins y CTE pude comprender como hacer que este codigo funcione. A continuacion vamos a explicar que hace cada una de sus partes</a:t>
            </a:r>
          </a:p>
        </p:txBody>
      </p:sp>
      <p:sp>
        <p:nvSpPr>
          <p:cNvPr id="4" name="Slide Number Placeholder 3"/>
          <p:cNvSpPr>
            <a:spLocks noGrp="1"/>
          </p:cNvSpPr>
          <p:nvPr>
            <p:ph type="sldNum" sz="quarter" idx="5"/>
          </p:nvPr>
        </p:nvSpPr>
        <p:spPr/>
        <p:txBody>
          <a:bodyPr/>
          <a:lstStyle/>
          <a:p>
            <a:fld id="{9934FDF1-162B-5547-A05E-3C319E5609B4}" type="slidenum">
              <a:rPr lang="en-AR" smtClean="0"/>
              <a:t>8</a:t>
            </a:fld>
            <a:endParaRPr lang="en-AR"/>
          </a:p>
        </p:txBody>
      </p:sp>
    </p:spTree>
    <p:extLst>
      <p:ext uri="{BB962C8B-B14F-4D97-AF65-F5344CB8AC3E}">
        <p14:creationId xmlns:p14="http://schemas.microsoft.com/office/powerpoint/2010/main" val="725851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El primer paso, dentro de la declaraciön del CTE, sera referenciar la tabla de empleados. </a:t>
            </a:r>
          </a:p>
        </p:txBody>
      </p:sp>
      <p:sp>
        <p:nvSpPr>
          <p:cNvPr id="4" name="Slide Number Placeholder 3"/>
          <p:cNvSpPr>
            <a:spLocks noGrp="1"/>
          </p:cNvSpPr>
          <p:nvPr>
            <p:ph type="sldNum" sz="quarter" idx="5"/>
          </p:nvPr>
        </p:nvSpPr>
        <p:spPr/>
        <p:txBody>
          <a:bodyPr/>
          <a:lstStyle/>
          <a:p>
            <a:fld id="{9934FDF1-162B-5547-A05E-3C319E5609B4}" type="slidenum">
              <a:rPr lang="en-AR" smtClean="0"/>
              <a:t>9</a:t>
            </a:fld>
            <a:endParaRPr lang="en-AR"/>
          </a:p>
        </p:txBody>
      </p:sp>
    </p:spTree>
    <p:extLst>
      <p:ext uri="{BB962C8B-B14F-4D97-AF65-F5344CB8AC3E}">
        <p14:creationId xmlns:p14="http://schemas.microsoft.com/office/powerpoint/2010/main" val="2685440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94445-CD78-D64E-A87A-D146D2268D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R"/>
          </a:p>
        </p:txBody>
      </p:sp>
      <p:sp>
        <p:nvSpPr>
          <p:cNvPr id="3" name="Subtitle 2">
            <a:extLst>
              <a:ext uri="{FF2B5EF4-FFF2-40B4-BE49-F238E27FC236}">
                <a16:creationId xmlns:a16="http://schemas.microsoft.com/office/drawing/2014/main" id="{EF9FA90E-81B1-F148-BCCD-07F3A2BB83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R"/>
          </a:p>
        </p:txBody>
      </p:sp>
      <p:sp>
        <p:nvSpPr>
          <p:cNvPr id="4" name="Date Placeholder 3">
            <a:extLst>
              <a:ext uri="{FF2B5EF4-FFF2-40B4-BE49-F238E27FC236}">
                <a16:creationId xmlns:a16="http://schemas.microsoft.com/office/drawing/2014/main" id="{F379354A-702F-A84D-9162-ACA3DFD394E9}"/>
              </a:ext>
            </a:extLst>
          </p:cNvPr>
          <p:cNvSpPr>
            <a:spLocks noGrp="1"/>
          </p:cNvSpPr>
          <p:nvPr>
            <p:ph type="dt" sz="half" idx="10"/>
          </p:nvPr>
        </p:nvSpPr>
        <p:spPr/>
        <p:txBody>
          <a:bodyPr/>
          <a:lstStyle/>
          <a:p>
            <a:fld id="{C04174FC-1B71-C742-A47B-B84C9AB09A82}" type="datetimeFigureOut">
              <a:rPr lang="en-AR" smtClean="0"/>
              <a:t>25/01/2022</a:t>
            </a:fld>
            <a:endParaRPr lang="en-AR"/>
          </a:p>
        </p:txBody>
      </p:sp>
      <p:sp>
        <p:nvSpPr>
          <p:cNvPr id="5" name="Footer Placeholder 4">
            <a:extLst>
              <a:ext uri="{FF2B5EF4-FFF2-40B4-BE49-F238E27FC236}">
                <a16:creationId xmlns:a16="http://schemas.microsoft.com/office/drawing/2014/main" id="{1091C8AF-DCD1-2640-8AE3-CE6108BF4BC5}"/>
              </a:ext>
            </a:extLst>
          </p:cNvPr>
          <p:cNvSpPr>
            <a:spLocks noGrp="1"/>
          </p:cNvSpPr>
          <p:nvPr>
            <p:ph type="ftr" sz="quarter" idx="11"/>
          </p:nvPr>
        </p:nvSpPr>
        <p:spPr/>
        <p:txBody>
          <a:bodyPr/>
          <a:lstStyle/>
          <a:p>
            <a:endParaRPr lang="en-AR"/>
          </a:p>
        </p:txBody>
      </p:sp>
      <p:sp>
        <p:nvSpPr>
          <p:cNvPr id="6" name="Slide Number Placeholder 5">
            <a:extLst>
              <a:ext uri="{FF2B5EF4-FFF2-40B4-BE49-F238E27FC236}">
                <a16:creationId xmlns:a16="http://schemas.microsoft.com/office/drawing/2014/main" id="{B05A4F80-6DFB-934D-B2CD-837AFF31401C}"/>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2629243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ABE61-689F-AC41-B5C5-6633CAB8920F}"/>
              </a:ext>
            </a:extLst>
          </p:cNvPr>
          <p:cNvSpPr>
            <a:spLocks noGrp="1"/>
          </p:cNvSpPr>
          <p:nvPr>
            <p:ph type="title"/>
          </p:nvPr>
        </p:nvSpPr>
        <p:spPr/>
        <p:txBody>
          <a:bodyPr/>
          <a:lstStyle/>
          <a:p>
            <a:r>
              <a:rPr lang="en-US"/>
              <a:t>Click to edit Master title style</a:t>
            </a:r>
            <a:endParaRPr lang="en-AR"/>
          </a:p>
        </p:txBody>
      </p:sp>
      <p:sp>
        <p:nvSpPr>
          <p:cNvPr id="3" name="Vertical Text Placeholder 2">
            <a:extLst>
              <a:ext uri="{FF2B5EF4-FFF2-40B4-BE49-F238E27FC236}">
                <a16:creationId xmlns:a16="http://schemas.microsoft.com/office/drawing/2014/main" id="{2E0814F8-2140-7E47-A8D6-83FDBD4BF1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Date Placeholder 3">
            <a:extLst>
              <a:ext uri="{FF2B5EF4-FFF2-40B4-BE49-F238E27FC236}">
                <a16:creationId xmlns:a16="http://schemas.microsoft.com/office/drawing/2014/main" id="{33A66F9C-2186-E94D-91E7-446B113EEC80}"/>
              </a:ext>
            </a:extLst>
          </p:cNvPr>
          <p:cNvSpPr>
            <a:spLocks noGrp="1"/>
          </p:cNvSpPr>
          <p:nvPr>
            <p:ph type="dt" sz="half" idx="10"/>
          </p:nvPr>
        </p:nvSpPr>
        <p:spPr/>
        <p:txBody>
          <a:bodyPr/>
          <a:lstStyle/>
          <a:p>
            <a:fld id="{C04174FC-1B71-C742-A47B-B84C9AB09A82}" type="datetimeFigureOut">
              <a:rPr lang="en-AR" smtClean="0"/>
              <a:t>25/01/2022</a:t>
            </a:fld>
            <a:endParaRPr lang="en-AR"/>
          </a:p>
        </p:txBody>
      </p:sp>
      <p:sp>
        <p:nvSpPr>
          <p:cNvPr id="5" name="Footer Placeholder 4">
            <a:extLst>
              <a:ext uri="{FF2B5EF4-FFF2-40B4-BE49-F238E27FC236}">
                <a16:creationId xmlns:a16="http://schemas.microsoft.com/office/drawing/2014/main" id="{0BB7C31F-3E14-4C4F-8CC6-AF88633825E8}"/>
              </a:ext>
            </a:extLst>
          </p:cNvPr>
          <p:cNvSpPr>
            <a:spLocks noGrp="1"/>
          </p:cNvSpPr>
          <p:nvPr>
            <p:ph type="ftr" sz="quarter" idx="11"/>
          </p:nvPr>
        </p:nvSpPr>
        <p:spPr/>
        <p:txBody>
          <a:bodyPr/>
          <a:lstStyle/>
          <a:p>
            <a:endParaRPr lang="en-AR"/>
          </a:p>
        </p:txBody>
      </p:sp>
      <p:sp>
        <p:nvSpPr>
          <p:cNvPr id="6" name="Slide Number Placeholder 5">
            <a:extLst>
              <a:ext uri="{FF2B5EF4-FFF2-40B4-BE49-F238E27FC236}">
                <a16:creationId xmlns:a16="http://schemas.microsoft.com/office/drawing/2014/main" id="{0C37DC86-CBF6-9747-BD54-4D37864AAF97}"/>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1448401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15EF7A-A3F6-E247-BA27-30DAD49F7FE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R"/>
          </a:p>
        </p:txBody>
      </p:sp>
      <p:sp>
        <p:nvSpPr>
          <p:cNvPr id="3" name="Vertical Text Placeholder 2">
            <a:extLst>
              <a:ext uri="{FF2B5EF4-FFF2-40B4-BE49-F238E27FC236}">
                <a16:creationId xmlns:a16="http://schemas.microsoft.com/office/drawing/2014/main" id="{9175A421-E3C9-0649-BEBC-3D8AD8522D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Date Placeholder 3">
            <a:extLst>
              <a:ext uri="{FF2B5EF4-FFF2-40B4-BE49-F238E27FC236}">
                <a16:creationId xmlns:a16="http://schemas.microsoft.com/office/drawing/2014/main" id="{33158DFF-D6A9-FF41-8F46-7DB2C876F98C}"/>
              </a:ext>
            </a:extLst>
          </p:cNvPr>
          <p:cNvSpPr>
            <a:spLocks noGrp="1"/>
          </p:cNvSpPr>
          <p:nvPr>
            <p:ph type="dt" sz="half" idx="10"/>
          </p:nvPr>
        </p:nvSpPr>
        <p:spPr/>
        <p:txBody>
          <a:bodyPr/>
          <a:lstStyle/>
          <a:p>
            <a:fld id="{C04174FC-1B71-C742-A47B-B84C9AB09A82}" type="datetimeFigureOut">
              <a:rPr lang="en-AR" smtClean="0"/>
              <a:t>25/01/2022</a:t>
            </a:fld>
            <a:endParaRPr lang="en-AR"/>
          </a:p>
        </p:txBody>
      </p:sp>
      <p:sp>
        <p:nvSpPr>
          <p:cNvPr id="5" name="Footer Placeholder 4">
            <a:extLst>
              <a:ext uri="{FF2B5EF4-FFF2-40B4-BE49-F238E27FC236}">
                <a16:creationId xmlns:a16="http://schemas.microsoft.com/office/drawing/2014/main" id="{EA619F13-D688-574F-A458-48B9694B01E1}"/>
              </a:ext>
            </a:extLst>
          </p:cNvPr>
          <p:cNvSpPr>
            <a:spLocks noGrp="1"/>
          </p:cNvSpPr>
          <p:nvPr>
            <p:ph type="ftr" sz="quarter" idx="11"/>
          </p:nvPr>
        </p:nvSpPr>
        <p:spPr/>
        <p:txBody>
          <a:bodyPr/>
          <a:lstStyle/>
          <a:p>
            <a:endParaRPr lang="en-AR"/>
          </a:p>
        </p:txBody>
      </p:sp>
      <p:sp>
        <p:nvSpPr>
          <p:cNvPr id="6" name="Slide Number Placeholder 5">
            <a:extLst>
              <a:ext uri="{FF2B5EF4-FFF2-40B4-BE49-F238E27FC236}">
                <a16:creationId xmlns:a16="http://schemas.microsoft.com/office/drawing/2014/main" id="{7BDB90D9-F08D-594A-BB5B-DAE5E86341C9}"/>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1599799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48FC4-D2F2-7240-BE44-454F58CCAFC2}"/>
              </a:ext>
            </a:extLst>
          </p:cNvPr>
          <p:cNvSpPr>
            <a:spLocks noGrp="1"/>
          </p:cNvSpPr>
          <p:nvPr>
            <p:ph type="title"/>
          </p:nvPr>
        </p:nvSpPr>
        <p:spPr/>
        <p:txBody>
          <a:bodyPr/>
          <a:lstStyle/>
          <a:p>
            <a:r>
              <a:rPr lang="en-US"/>
              <a:t>Click to edit Master title style</a:t>
            </a:r>
            <a:endParaRPr lang="en-AR"/>
          </a:p>
        </p:txBody>
      </p:sp>
      <p:sp>
        <p:nvSpPr>
          <p:cNvPr id="3" name="Content Placeholder 2">
            <a:extLst>
              <a:ext uri="{FF2B5EF4-FFF2-40B4-BE49-F238E27FC236}">
                <a16:creationId xmlns:a16="http://schemas.microsoft.com/office/drawing/2014/main" id="{3C23164A-BF66-CC41-8922-D54E7B5B49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Date Placeholder 3">
            <a:extLst>
              <a:ext uri="{FF2B5EF4-FFF2-40B4-BE49-F238E27FC236}">
                <a16:creationId xmlns:a16="http://schemas.microsoft.com/office/drawing/2014/main" id="{3A5C2931-3B5C-924C-A2E4-F34AB0CBF29F}"/>
              </a:ext>
            </a:extLst>
          </p:cNvPr>
          <p:cNvSpPr>
            <a:spLocks noGrp="1"/>
          </p:cNvSpPr>
          <p:nvPr>
            <p:ph type="dt" sz="half" idx="10"/>
          </p:nvPr>
        </p:nvSpPr>
        <p:spPr/>
        <p:txBody>
          <a:bodyPr/>
          <a:lstStyle/>
          <a:p>
            <a:fld id="{C04174FC-1B71-C742-A47B-B84C9AB09A82}" type="datetimeFigureOut">
              <a:rPr lang="en-AR" smtClean="0"/>
              <a:t>25/01/2022</a:t>
            </a:fld>
            <a:endParaRPr lang="en-AR"/>
          </a:p>
        </p:txBody>
      </p:sp>
      <p:sp>
        <p:nvSpPr>
          <p:cNvPr id="5" name="Footer Placeholder 4">
            <a:extLst>
              <a:ext uri="{FF2B5EF4-FFF2-40B4-BE49-F238E27FC236}">
                <a16:creationId xmlns:a16="http://schemas.microsoft.com/office/drawing/2014/main" id="{92F9C3CE-CC2F-D24F-8A97-F50DD6AB9D91}"/>
              </a:ext>
            </a:extLst>
          </p:cNvPr>
          <p:cNvSpPr>
            <a:spLocks noGrp="1"/>
          </p:cNvSpPr>
          <p:nvPr>
            <p:ph type="ftr" sz="quarter" idx="11"/>
          </p:nvPr>
        </p:nvSpPr>
        <p:spPr/>
        <p:txBody>
          <a:bodyPr/>
          <a:lstStyle/>
          <a:p>
            <a:endParaRPr lang="en-AR"/>
          </a:p>
        </p:txBody>
      </p:sp>
      <p:sp>
        <p:nvSpPr>
          <p:cNvPr id="6" name="Slide Number Placeholder 5">
            <a:extLst>
              <a:ext uri="{FF2B5EF4-FFF2-40B4-BE49-F238E27FC236}">
                <a16:creationId xmlns:a16="http://schemas.microsoft.com/office/drawing/2014/main" id="{073F7DCF-DCDA-434F-99E0-3D198A863616}"/>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916255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75CC-DDB5-F141-9D11-824ED42A60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R"/>
          </a:p>
        </p:txBody>
      </p:sp>
      <p:sp>
        <p:nvSpPr>
          <p:cNvPr id="3" name="Text Placeholder 2">
            <a:extLst>
              <a:ext uri="{FF2B5EF4-FFF2-40B4-BE49-F238E27FC236}">
                <a16:creationId xmlns:a16="http://schemas.microsoft.com/office/drawing/2014/main" id="{2E2BA26E-5908-2042-9B95-586784A837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DE35B1-22DF-3940-8914-92F208AABB6F}"/>
              </a:ext>
            </a:extLst>
          </p:cNvPr>
          <p:cNvSpPr>
            <a:spLocks noGrp="1"/>
          </p:cNvSpPr>
          <p:nvPr>
            <p:ph type="dt" sz="half" idx="10"/>
          </p:nvPr>
        </p:nvSpPr>
        <p:spPr/>
        <p:txBody>
          <a:bodyPr/>
          <a:lstStyle/>
          <a:p>
            <a:fld id="{C04174FC-1B71-C742-A47B-B84C9AB09A82}" type="datetimeFigureOut">
              <a:rPr lang="en-AR" smtClean="0"/>
              <a:t>25/01/2022</a:t>
            </a:fld>
            <a:endParaRPr lang="en-AR"/>
          </a:p>
        </p:txBody>
      </p:sp>
      <p:sp>
        <p:nvSpPr>
          <p:cNvPr id="5" name="Footer Placeholder 4">
            <a:extLst>
              <a:ext uri="{FF2B5EF4-FFF2-40B4-BE49-F238E27FC236}">
                <a16:creationId xmlns:a16="http://schemas.microsoft.com/office/drawing/2014/main" id="{EBCE259F-2187-8049-BC32-B29712F5FDEC}"/>
              </a:ext>
            </a:extLst>
          </p:cNvPr>
          <p:cNvSpPr>
            <a:spLocks noGrp="1"/>
          </p:cNvSpPr>
          <p:nvPr>
            <p:ph type="ftr" sz="quarter" idx="11"/>
          </p:nvPr>
        </p:nvSpPr>
        <p:spPr/>
        <p:txBody>
          <a:bodyPr/>
          <a:lstStyle/>
          <a:p>
            <a:endParaRPr lang="en-AR"/>
          </a:p>
        </p:txBody>
      </p:sp>
      <p:sp>
        <p:nvSpPr>
          <p:cNvPr id="6" name="Slide Number Placeholder 5">
            <a:extLst>
              <a:ext uri="{FF2B5EF4-FFF2-40B4-BE49-F238E27FC236}">
                <a16:creationId xmlns:a16="http://schemas.microsoft.com/office/drawing/2014/main" id="{80EE7538-6575-8C46-8FA2-277784877146}"/>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3446566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095E-5D00-E348-9D27-E8454484EF7C}"/>
              </a:ext>
            </a:extLst>
          </p:cNvPr>
          <p:cNvSpPr>
            <a:spLocks noGrp="1"/>
          </p:cNvSpPr>
          <p:nvPr>
            <p:ph type="title"/>
          </p:nvPr>
        </p:nvSpPr>
        <p:spPr/>
        <p:txBody>
          <a:bodyPr/>
          <a:lstStyle/>
          <a:p>
            <a:r>
              <a:rPr lang="en-US"/>
              <a:t>Click to edit Master title style</a:t>
            </a:r>
            <a:endParaRPr lang="en-AR"/>
          </a:p>
        </p:txBody>
      </p:sp>
      <p:sp>
        <p:nvSpPr>
          <p:cNvPr id="3" name="Content Placeholder 2">
            <a:extLst>
              <a:ext uri="{FF2B5EF4-FFF2-40B4-BE49-F238E27FC236}">
                <a16:creationId xmlns:a16="http://schemas.microsoft.com/office/drawing/2014/main" id="{D578102F-DE10-8B40-99ED-A711123D99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Content Placeholder 3">
            <a:extLst>
              <a:ext uri="{FF2B5EF4-FFF2-40B4-BE49-F238E27FC236}">
                <a16:creationId xmlns:a16="http://schemas.microsoft.com/office/drawing/2014/main" id="{3AB82700-C860-B042-AB4D-102EDA0B2D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5" name="Date Placeholder 4">
            <a:extLst>
              <a:ext uri="{FF2B5EF4-FFF2-40B4-BE49-F238E27FC236}">
                <a16:creationId xmlns:a16="http://schemas.microsoft.com/office/drawing/2014/main" id="{56776468-D685-484D-A5D1-7A0725B85E3D}"/>
              </a:ext>
            </a:extLst>
          </p:cNvPr>
          <p:cNvSpPr>
            <a:spLocks noGrp="1"/>
          </p:cNvSpPr>
          <p:nvPr>
            <p:ph type="dt" sz="half" idx="10"/>
          </p:nvPr>
        </p:nvSpPr>
        <p:spPr/>
        <p:txBody>
          <a:bodyPr/>
          <a:lstStyle/>
          <a:p>
            <a:fld id="{C04174FC-1B71-C742-A47B-B84C9AB09A82}" type="datetimeFigureOut">
              <a:rPr lang="en-AR" smtClean="0"/>
              <a:t>25/01/2022</a:t>
            </a:fld>
            <a:endParaRPr lang="en-AR"/>
          </a:p>
        </p:txBody>
      </p:sp>
      <p:sp>
        <p:nvSpPr>
          <p:cNvPr id="6" name="Footer Placeholder 5">
            <a:extLst>
              <a:ext uri="{FF2B5EF4-FFF2-40B4-BE49-F238E27FC236}">
                <a16:creationId xmlns:a16="http://schemas.microsoft.com/office/drawing/2014/main" id="{22B923BC-65CD-014B-8E4E-ADD5B2507290}"/>
              </a:ext>
            </a:extLst>
          </p:cNvPr>
          <p:cNvSpPr>
            <a:spLocks noGrp="1"/>
          </p:cNvSpPr>
          <p:nvPr>
            <p:ph type="ftr" sz="quarter" idx="11"/>
          </p:nvPr>
        </p:nvSpPr>
        <p:spPr/>
        <p:txBody>
          <a:bodyPr/>
          <a:lstStyle/>
          <a:p>
            <a:endParaRPr lang="en-AR"/>
          </a:p>
        </p:txBody>
      </p:sp>
      <p:sp>
        <p:nvSpPr>
          <p:cNvPr id="7" name="Slide Number Placeholder 6">
            <a:extLst>
              <a:ext uri="{FF2B5EF4-FFF2-40B4-BE49-F238E27FC236}">
                <a16:creationId xmlns:a16="http://schemas.microsoft.com/office/drawing/2014/main" id="{80809426-2645-D64E-A72C-2817EAB77D01}"/>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1655262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5B7AE-16F4-E243-88DE-A4547B63C2B9}"/>
              </a:ext>
            </a:extLst>
          </p:cNvPr>
          <p:cNvSpPr>
            <a:spLocks noGrp="1"/>
          </p:cNvSpPr>
          <p:nvPr>
            <p:ph type="title"/>
          </p:nvPr>
        </p:nvSpPr>
        <p:spPr>
          <a:xfrm>
            <a:off x="839788" y="365125"/>
            <a:ext cx="10515600" cy="1325563"/>
          </a:xfrm>
        </p:spPr>
        <p:txBody>
          <a:bodyPr/>
          <a:lstStyle/>
          <a:p>
            <a:r>
              <a:rPr lang="en-US"/>
              <a:t>Click to edit Master title style</a:t>
            </a:r>
            <a:endParaRPr lang="en-AR"/>
          </a:p>
        </p:txBody>
      </p:sp>
      <p:sp>
        <p:nvSpPr>
          <p:cNvPr id="3" name="Text Placeholder 2">
            <a:extLst>
              <a:ext uri="{FF2B5EF4-FFF2-40B4-BE49-F238E27FC236}">
                <a16:creationId xmlns:a16="http://schemas.microsoft.com/office/drawing/2014/main" id="{1B0282B1-9FB3-C74F-B79B-0B5C04BDA1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FE0EAE-57A0-1E45-BB49-F5DB76CDC4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5" name="Text Placeholder 4">
            <a:extLst>
              <a:ext uri="{FF2B5EF4-FFF2-40B4-BE49-F238E27FC236}">
                <a16:creationId xmlns:a16="http://schemas.microsoft.com/office/drawing/2014/main" id="{30FEE50B-A5C8-AE4B-86BE-2EEDA8A4D6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0831A1-6F90-AE4C-8120-E3664362D0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7" name="Date Placeholder 6">
            <a:extLst>
              <a:ext uri="{FF2B5EF4-FFF2-40B4-BE49-F238E27FC236}">
                <a16:creationId xmlns:a16="http://schemas.microsoft.com/office/drawing/2014/main" id="{F9D21DBF-F5AC-054C-B0D3-C259469DB9A9}"/>
              </a:ext>
            </a:extLst>
          </p:cNvPr>
          <p:cNvSpPr>
            <a:spLocks noGrp="1"/>
          </p:cNvSpPr>
          <p:nvPr>
            <p:ph type="dt" sz="half" idx="10"/>
          </p:nvPr>
        </p:nvSpPr>
        <p:spPr/>
        <p:txBody>
          <a:bodyPr/>
          <a:lstStyle/>
          <a:p>
            <a:fld id="{C04174FC-1B71-C742-A47B-B84C9AB09A82}" type="datetimeFigureOut">
              <a:rPr lang="en-AR" smtClean="0"/>
              <a:t>25/01/2022</a:t>
            </a:fld>
            <a:endParaRPr lang="en-AR"/>
          </a:p>
        </p:txBody>
      </p:sp>
      <p:sp>
        <p:nvSpPr>
          <p:cNvPr id="8" name="Footer Placeholder 7">
            <a:extLst>
              <a:ext uri="{FF2B5EF4-FFF2-40B4-BE49-F238E27FC236}">
                <a16:creationId xmlns:a16="http://schemas.microsoft.com/office/drawing/2014/main" id="{46F29F46-F32A-0942-9CC3-3C8CBDCD815F}"/>
              </a:ext>
            </a:extLst>
          </p:cNvPr>
          <p:cNvSpPr>
            <a:spLocks noGrp="1"/>
          </p:cNvSpPr>
          <p:nvPr>
            <p:ph type="ftr" sz="quarter" idx="11"/>
          </p:nvPr>
        </p:nvSpPr>
        <p:spPr/>
        <p:txBody>
          <a:bodyPr/>
          <a:lstStyle/>
          <a:p>
            <a:endParaRPr lang="en-AR"/>
          </a:p>
        </p:txBody>
      </p:sp>
      <p:sp>
        <p:nvSpPr>
          <p:cNvPr id="9" name="Slide Number Placeholder 8">
            <a:extLst>
              <a:ext uri="{FF2B5EF4-FFF2-40B4-BE49-F238E27FC236}">
                <a16:creationId xmlns:a16="http://schemas.microsoft.com/office/drawing/2014/main" id="{9DD78C39-9072-0E49-AD19-613E48832C90}"/>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1946310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8AAB-7E82-7849-950E-BA5E8E338417}"/>
              </a:ext>
            </a:extLst>
          </p:cNvPr>
          <p:cNvSpPr>
            <a:spLocks noGrp="1"/>
          </p:cNvSpPr>
          <p:nvPr>
            <p:ph type="title"/>
          </p:nvPr>
        </p:nvSpPr>
        <p:spPr/>
        <p:txBody>
          <a:bodyPr/>
          <a:lstStyle/>
          <a:p>
            <a:r>
              <a:rPr lang="en-US"/>
              <a:t>Click to edit Master title style</a:t>
            </a:r>
            <a:endParaRPr lang="en-AR"/>
          </a:p>
        </p:txBody>
      </p:sp>
      <p:sp>
        <p:nvSpPr>
          <p:cNvPr id="3" name="Date Placeholder 2">
            <a:extLst>
              <a:ext uri="{FF2B5EF4-FFF2-40B4-BE49-F238E27FC236}">
                <a16:creationId xmlns:a16="http://schemas.microsoft.com/office/drawing/2014/main" id="{8093074B-F2F1-2C49-87B4-F12CE7D651DC}"/>
              </a:ext>
            </a:extLst>
          </p:cNvPr>
          <p:cNvSpPr>
            <a:spLocks noGrp="1"/>
          </p:cNvSpPr>
          <p:nvPr>
            <p:ph type="dt" sz="half" idx="10"/>
          </p:nvPr>
        </p:nvSpPr>
        <p:spPr/>
        <p:txBody>
          <a:bodyPr/>
          <a:lstStyle/>
          <a:p>
            <a:fld id="{C04174FC-1B71-C742-A47B-B84C9AB09A82}" type="datetimeFigureOut">
              <a:rPr lang="en-AR" smtClean="0"/>
              <a:t>25/01/2022</a:t>
            </a:fld>
            <a:endParaRPr lang="en-AR"/>
          </a:p>
        </p:txBody>
      </p:sp>
      <p:sp>
        <p:nvSpPr>
          <p:cNvPr id="4" name="Footer Placeholder 3">
            <a:extLst>
              <a:ext uri="{FF2B5EF4-FFF2-40B4-BE49-F238E27FC236}">
                <a16:creationId xmlns:a16="http://schemas.microsoft.com/office/drawing/2014/main" id="{E96DEBC6-90A0-864E-9FAD-12DC1D7F9361}"/>
              </a:ext>
            </a:extLst>
          </p:cNvPr>
          <p:cNvSpPr>
            <a:spLocks noGrp="1"/>
          </p:cNvSpPr>
          <p:nvPr>
            <p:ph type="ftr" sz="quarter" idx="11"/>
          </p:nvPr>
        </p:nvSpPr>
        <p:spPr/>
        <p:txBody>
          <a:bodyPr/>
          <a:lstStyle/>
          <a:p>
            <a:endParaRPr lang="en-AR"/>
          </a:p>
        </p:txBody>
      </p:sp>
      <p:sp>
        <p:nvSpPr>
          <p:cNvPr id="5" name="Slide Number Placeholder 4">
            <a:extLst>
              <a:ext uri="{FF2B5EF4-FFF2-40B4-BE49-F238E27FC236}">
                <a16:creationId xmlns:a16="http://schemas.microsoft.com/office/drawing/2014/main" id="{120528D1-1937-584A-B55D-710DE0FC46BE}"/>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2995291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46CD0E-5D08-7542-946B-64863516382C}"/>
              </a:ext>
            </a:extLst>
          </p:cNvPr>
          <p:cNvSpPr>
            <a:spLocks noGrp="1"/>
          </p:cNvSpPr>
          <p:nvPr>
            <p:ph type="dt" sz="half" idx="10"/>
          </p:nvPr>
        </p:nvSpPr>
        <p:spPr/>
        <p:txBody>
          <a:bodyPr/>
          <a:lstStyle/>
          <a:p>
            <a:fld id="{C04174FC-1B71-C742-A47B-B84C9AB09A82}" type="datetimeFigureOut">
              <a:rPr lang="en-AR" smtClean="0"/>
              <a:t>25/01/2022</a:t>
            </a:fld>
            <a:endParaRPr lang="en-AR"/>
          </a:p>
        </p:txBody>
      </p:sp>
      <p:sp>
        <p:nvSpPr>
          <p:cNvPr id="3" name="Footer Placeholder 2">
            <a:extLst>
              <a:ext uri="{FF2B5EF4-FFF2-40B4-BE49-F238E27FC236}">
                <a16:creationId xmlns:a16="http://schemas.microsoft.com/office/drawing/2014/main" id="{84C2E498-D4A8-6249-B836-244E3976BF7D}"/>
              </a:ext>
            </a:extLst>
          </p:cNvPr>
          <p:cNvSpPr>
            <a:spLocks noGrp="1"/>
          </p:cNvSpPr>
          <p:nvPr>
            <p:ph type="ftr" sz="quarter" idx="11"/>
          </p:nvPr>
        </p:nvSpPr>
        <p:spPr/>
        <p:txBody>
          <a:bodyPr/>
          <a:lstStyle/>
          <a:p>
            <a:endParaRPr lang="en-AR"/>
          </a:p>
        </p:txBody>
      </p:sp>
      <p:sp>
        <p:nvSpPr>
          <p:cNvPr id="4" name="Slide Number Placeholder 3">
            <a:extLst>
              <a:ext uri="{FF2B5EF4-FFF2-40B4-BE49-F238E27FC236}">
                <a16:creationId xmlns:a16="http://schemas.microsoft.com/office/drawing/2014/main" id="{01C7A7FC-AE45-E24C-860F-ED0C0CCA14F4}"/>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270521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238F-DAB8-344A-B4C9-066F43FDAC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R"/>
          </a:p>
        </p:txBody>
      </p:sp>
      <p:sp>
        <p:nvSpPr>
          <p:cNvPr id="3" name="Content Placeholder 2">
            <a:extLst>
              <a:ext uri="{FF2B5EF4-FFF2-40B4-BE49-F238E27FC236}">
                <a16:creationId xmlns:a16="http://schemas.microsoft.com/office/drawing/2014/main" id="{E5004BE8-7464-1040-9B79-B686ECC105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Text Placeholder 3">
            <a:extLst>
              <a:ext uri="{FF2B5EF4-FFF2-40B4-BE49-F238E27FC236}">
                <a16:creationId xmlns:a16="http://schemas.microsoft.com/office/drawing/2014/main" id="{F961B2D3-8A9C-0444-B743-96E72447F4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67856E-A3BA-D940-96C4-8E1634B7EAF3}"/>
              </a:ext>
            </a:extLst>
          </p:cNvPr>
          <p:cNvSpPr>
            <a:spLocks noGrp="1"/>
          </p:cNvSpPr>
          <p:nvPr>
            <p:ph type="dt" sz="half" idx="10"/>
          </p:nvPr>
        </p:nvSpPr>
        <p:spPr/>
        <p:txBody>
          <a:bodyPr/>
          <a:lstStyle/>
          <a:p>
            <a:fld id="{C04174FC-1B71-C742-A47B-B84C9AB09A82}" type="datetimeFigureOut">
              <a:rPr lang="en-AR" smtClean="0"/>
              <a:t>25/01/2022</a:t>
            </a:fld>
            <a:endParaRPr lang="en-AR"/>
          </a:p>
        </p:txBody>
      </p:sp>
      <p:sp>
        <p:nvSpPr>
          <p:cNvPr id="6" name="Footer Placeholder 5">
            <a:extLst>
              <a:ext uri="{FF2B5EF4-FFF2-40B4-BE49-F238E27FC236}">
                <a16:creationId xmlns:a16="http://schemas.microsoft.com/office/drawing/2014/main" id="{E2197639-1A08-A142-BA43-72F1128666D0}"/>
              </a:ext>
            </a:extLst>
          </p:cNvPr>
          <p:cNvSpPr>
            <a:spLocks noGrp="1"/>
          </p:cNvSpPr>
          <p:nvPr>
            <p:ph type="ftr" sz="quarter" idx="11"/>
          </p:nvPr>
        </p:nvSpPr>
        <p:spPr/>
        <p:txBody>
          <a:bodyPr/>
          <a:lstStyle/>
          <a:p>
            <a:endParaRPr lang="en-AR"/>
          </a:p>
        </p:txBody>
      </p:sp>
      <p:sp>
        <p:nvSpPr>
          <p:cNvPr id="7" name="Slide Number Placeholder 6">
            <a:extLst>
              <a:ext uri="{FF2B5EF4-FFF2-40B4-BE49-F238E27FC236}">
                <a16:creationId xmlns:a16="http://schemas.microsoft.com/office/drawing/2014/main" id="{09434A8A-8AAF-1340-92FF-107B672AF457}"/>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3980127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27B30-3569-9A4F-A055-C7F25B08F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R"/>
          </a:p>
        </p:txBody>
      </p:sp>
      <p:sp>
        <p:nvSpPr>
          <p:cNvPr id="3" name="Picture Placeholder 2">
            <a:extLst>
              <a:ext uri="{FF2B5EF4-FFF2-40B4-BE49-F238E27FC236}">
                <a16:creationId xmlns:a16="http://schemas.microsoft.com/office/drawing/2014/main" id="{B222E34A-2F07-9E40-A760-7A81FE1722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R"/>
          </a:p>
        </p:txBody>
      </p:sp>
      <p:sp>
        <p:nvSpPr>
          <p:cNvPr id="4" name="Text Placeholder 3">
            <a:extLst>
              <a:ext uri="{FF2B5EF4-FFF2-40B4-BE49-F238E27FC236}">
                <a16:creationId xmlns:a16="http://schemas.microsoft.com/office/drawing/2014/main" id="{8A87CFAE-65C0-3C42-8BA8-3330828457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626F1A-7A3F-9B41-9B82-2E52835D1145}"/>
              </a:ext>
            </a:extLst>
          </p:cNvPr>
          <p:cNvSpPr>
            <a:spLocks noGrp="1"/>
          </p:cNvSpPr>
          <p:nvPr>
            <p:ph type="dt" sz="half" idx="10"/>
          </p:nvPr>
        </p:nvSpPr>
        <p:spPr/>
        <p:txBody>
          <a:bodyPr/>
          <a:lstStyle/>
          <a:p>
            <a:fld id="{C04174FC-1B71-C742-A47B-B84C9AB09A82}" type="datetimeFigureOut">
              <a:rPr lang="en-AR" smtClean="0"/>
              <a:t>25/01/2022</a:t>
            </a:fld>
            <a:endParaRPr lang="en-AR"/>
          </a:p>
        </p:txBody>
      </p:sp>
      <p:sp>
        <p:nvSpPr>
          <p:cNvPr id="6" name="Footer Placeholder 5">
            <a:extLst>
              <a:ext uri="{FF2B5EF4-FFF2-40B4-BE49-F238E27FC236}">
                <a16:creationId xmlns:a16="http://schemas.microsoft.com/office/drawing/2014/main" id="{BC5C398F-02C9-AA47-9355-2DD0D83CA262}"/>
              </a:ext>
            </a:extLst>
          </p:cNvPr>
          <p:cNvSpPr>
            <a:spLocks noGrp="1"/>
          </p:cNvSpPr>
          <p:nvPr>
            <p:ph type="ftr" sz="quarter" idx="11"/>
          </p:nvPr>
        </p:nvSpPr>
        <p:spPr/>
        <p:txBody>
          <a:bodyPr/>
          <a:lstStyle/>
          <a:p>
            <a:endParaRPr lang="en-AR"/>
          </a:p>
        </p:txBody>
      </p:sp>
      <p:sp>
        <p:nvSpPr>
          <p:cNvPr id="7" name="Slide Number Placeholder 6">
            <a:extLst>
              <a:ext uri="{FF2B5EF4-FFF2-40B4-BE49-F238E27FC236}">
                <a16:creationId xmlns:a16="http://schemas.microsoft.com/office/drawing/2014/main" id="{9D247E1D-97CC-BD41-99E9-C813A7D10D70}"/>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3249247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252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AE498C-E34E-7E44-A9B6-5E74F51D8B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R"/>
          </a:p>
        </p:txBody>
      </p:sp>
      <p:sp>
        <p:nvSpPr>
          <p:cNvPr id="3" name="Text Placeholder 2">
            <a:extLst>
              <a:ext uri="{FF2B5EF4-FFF2-40B4-BE49-F238E27FC236}">
                <a16:creationId xmlns:a16="http://schemas.microsoft.com/office/drawing/2014/main" id="{FCF8A32F-B5D3-A543-95FE-9AA493A34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Date Placeholder 3">
            <a:extLst>
              <a:ext uri="{FF2B5EF4-FFF2-40B4-BE49-F238E27FC236}">
                <a16:creationId xmlns:a16="http://schemas.microsoft.com/office/drawing/2014/main" id="{E061AB51-D49E-8C40-9D90-67B6383CCE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174FC-1B71-C742-A47B-B84C9AB09A82}" type="datetimeFigureOut">
              <a:rPr lang="en-AR" smtClean="0"/>
              <a:t>25/01/2022</a:t>
            </a:fld>
            <a:endParaRPr lang="en-AR"/>
          </a:p>
        </p:txBody>
      </p:sp>
      <p:sp>
        <p:nvSpPr>
          <p:cNvPr id="5" name="Footer Placeholder 4">
            <a:extLst>
              <a:ext uri="{FF2B5EF4-FFF2-40B4-BE49-F238E27FC236}">
                <a16:creationId xmlns:a16="http://schemas.microsoft.com/office/drawing/2014/main" id="{4F7D58A3-F9C8-EE48-9C5D-1C2D890218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R"/>
          </a:p>
        </p:txBody>
      </p:sp>
      <p:sp>
        <p:nvSpPr>
          <p:cNvPr id="6" name="Slide Number Placeholder 5">
            <a:extLst>
              <a:ext uri="{FF2B5EF4-FFF2-40B4-BE49-F238E27FC236}">
                <a16:creationId xmlns:a16="http://schemas.microsoft.com/office/drawing/2014/main" id="{5938B732-BFAE-BB45-8471-270CB9D177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246A46-3405-2A48-9DE8-3DB0EF9DEEBB}" type="slidenum">
              <a:rPr lang="en-AR" smtClean="0"/>
              <a:t>‹#›</a:t>
            </a:fld>
            <a:endParaRPr lang="en-AR"/>
          </a:p>
        </p:txBody>
      </p:sp>
    </p:spTree>
    <p:extLst>
      <p:ext uri="{BB962C8B-B14F-4D97-AF65-F5344CB8AC3E}">
        <p14:creationId xmlns:p14="http://schemas.microsoft.com/office/powerpoint/2010/main" val="1328203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3.xml"/><Relationship Id="rId18" Type="http://schemas.openxmlformats.org/officeDocument/2006/relationships/image" Target="../media/image13.png"/><Relationship Id="rId3" Type="http://schemas.openxmlformats.org/officeDocument/2006/relationships/audio" Target="../media/media10.m4a"/><Relationship Id="rId21"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0.png"/><Relationship Id="rId17" Type="http://schemas.openxmlformats.org/officeDocument/2006/relationships/customXml" Target="../ink/ink5.xml"/><Relationship Id="rId2" Type="http://schemas.microsoft.com/office/2007/relationships/media" Target="../media/media10.m4a"/><Relationship Id="rId16" Type="http://schemas.openxmlformats.org/officeDocument/2006/relationships/image" Target="../media/image12.png"/><Relationship Id="rId20" Type="http://schemas.openxmlformats.org/officeDocument/2006/relationships/image" Target="../media/image14.png"/><Relationship Id="rId1" Type="http://schemas.openxmlformats.org/officeDocument/2006/relationships/tags" Target="../tags/tag4.xml"/><Relationship Id="rId6" Type="http://schemas.openxmlformats.org/officeDocument/2006/relationships/image" Target="../media/image2.png"/><Relationship Id="rId11" Type="http://schemas.openxmlformats.org/officeDocument/2006/relationships/customXml" Target="../ink/ink2.xml"/><Relationship Id="rId5" Type="http://schemas.openxmlformats.org/officeDocument/2006/relationships/notesSlide" Target="../notesSlides/notesSlide10.xml"/><Relationship Id="rId15" Type="http://schemas.openxmlformats.org/officeDocument/2006/relationships/customXml" Target="../ink/ink4.xml"/><Relationship Id="rId10" Type="http://schemas.openxmlformats.org/officeDocument/2006/relationships/image" Target="../media/image9.png"/><Relationship Id="rId19" Type="http://schemas.openxmlformats.org/officeDocument/2006/relationships/customXml" Target="../ink/ink6.xml"/><Relationship Id="rId4" Type="http://schemas.openxmlformats.org/officeDocument/2006/relationships/slideLayout" Target="../slideLayouts/slideLayout1.xml"/><Relationship Id="rId9" Type="http://schemas.openxmlformats.org/officeDocument/2006/relationships/customXml" Target="../ink/ink1.xml"/><Relationship Id="rId1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11.m4a"/><Relationship Id="rId7" Type="http://schemas.openxmlformats.org/officeDocument/2006/relationships/image" Target="../media/image7.png"/><Relationship Id="rId2" Type="http://schemas.microsoft.com/office/2007/relationships/media" Target="../media/media11.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notesSlide" Target="../notesSlides/notesSlide11.xml"/><Relationship Id="rId4" Type="http://schemas.openxmlformats.org/officeDocument/2006/relationships/slideLayout" Target="../slideLayouts/slideLayout1.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2.m4a"/><Relationship Id="rId7" Type="http://schemas.openxmlformats.org/officeDocument/2006/relationships/image" Target="../media/image2.png"/><Relationship Id="rId2" Type="http://schemas.microsoft.com/office/2007/relationships/media" Target="../media/media12.m4a"/><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notesSlide" Target="../notesSlides/notesSlide12.xml"/><Relationship Id="rId10" Type="http://schemas.openxmlformats.org/officeDocument/2006/relationships/image" Target="../media/image3.png"/><Relationship Id="rId4" Type="http://schemas.openxmlformats.org/officeDocument/2006/relationships/slideLayout" Target="../slideLayouts/slideLayout1.xml"/><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3.m4a"/><Relationship Id="rId7" Type="http://schemas.openxmlformats.org/officeDocument/2006/relationships/image" Target="../media/image15.png"/><Relationship Id="rId2" Type="http://schemas.microsoft.com/office/2007/relationships/media" Target="../media/media13.m4a"/><Relationship Id="rId1" Type="http://schemas.openxmlformats.org/officeDocument/2006/relationships/tags" Target="../tags/tag7.xml"/><Relationship Id="rId6" Type="http://schemas.openxmlformats.org/officeDocument/2006/relationships/image" Target="../media/image16.png"/><Relationship Id="rId11" Type="http://schemas.openxmlformats.org/officeDocument/2006/relationships/image" Target="../media/image3.png"/><Relationship Id="rId5" Type="http://schemas.openxmlformats.org/officeDocument/2006/relationships/notesSlide" Target="../notesSlides/notesSlide13.xml"/><Relationship Id="rId10" Type="http://schemas.openxmlformats.org/officeDocument/2006/relationships/image" Target="../media/image8.png"/><Relationship Id="rId4" Type="http://schemas.openxmlformats.org/officeDocument/2006/relationships/slideLayout" Target="../slideLayouts/slideLayout1.xml"/><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14.m4a"/><Relationship Id="rId7" Type="http://schemas.openxmlformats.org/officeDocument/2006/relationships/image" Target="../media/image16.png"/><Relationship Id="rId12"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8.xml"/><Relationship Id="rId6" Type="http://schemas.openxmlformats.org/officeDocument/2006/relationships/image" Target="../media/image17.png"/><Relationship Id="rId11" Type="http://schemas.openxmlformats.org/officeDocument/2006/relationships/image" Target="../media/image8.png"/><Relationship Id="rId5" Type="http://schemas.openxmlformats.org/officeDocument/2006/relationships/notesSlide" Target="../notesSlides/notesSlide14.xml"/><Relationship Id="rId10" Type="http://schemas.openxmlformats.org/officeDocument/2006/relationships/image" Target="../media/image7.png"/><Relationship Id="rId4" Type="http://schemas.openxmlformats.org/officeDocument/2006/relationships/slideLayout" Target="../slideLayouts/slideLayout1.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15.m4a"/><Relationship Id="rId7" Type="http://schemas.openxmlformats.org/officeDocument/2006/relationships/image" Target="../media/image16.png"/><Relationship Id="rId12" Type="http://schemas.openxmlformats.org/officeDocument/2006/relationships/image" Target="../media/image3.png"/><Relationship Id="rId2" Type="http://schemas.microsoft.com/office/2007/relationships/media" Target="../media/media15.m4a"/><Relationship Id="rId1" Type="http://schemas.openxmlformats.org/officeDocument/2006/relationships/tags" Target="../tags/tag9.xml"/><Relationship Id="rId6" Type="http://schemas.openxmlformats.org/officeDocument/2006/relationships/image" Target="../media/image17.png"/><Relationship Id="rId11" Type="http://schemas.openxmlformats.org/officeDocument/2006/relationships/image" Target="../media/image8.png"/><Relationship Id="rId5" Type="http://schemas.openxmlformats.org/officeDocument/2006/relationships/image" Target="../media/image18.png"/><Relationship Id="rId10" Type="http://schemas.openxmlformats.org/officeDocument/2006/relationships/image" Target="../media/image7.png"/><Relationship Id="rId4" Type="http://schemas.openxmlformats.org/officeDocument/2006/relationships/slideLayout" Target="../slideLayouts/slideLayout1.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6.m4a"/><Relationship Id="rId7" Type="http://schemas.openxmlformats.org/officeDocument/2006/relationships/image" Target="../media/image19.png"/><Relationship Id="rId2" Type="http://schemas.microsoft.com/office/2007/relationships/media" Target="../media/media16.m4a"/><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notesSlide" Target="../notesSlides/notesSlide15.xml"/><Relationship Id="rId4"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audio" Target="../media/media18.m4a"/><Relationship Id="rId7" Type="http://schemas.openxmlformats.org/officeDocument/2006/relationships/image" Target="../media/image20.png"/><Relationship Id="rId2" Type="http://schemas.microsoft.com/office/2007/relationships/media" Target="../media/media18.m4a"/><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notesSlide" Target="../notesSlides/notesSlide17.xml"/><Relationship Id="rId4" Type="http://schemas.openxmlformats.org/officeDocument/2006/relationships/slideLayout" Target="../slideLayouts/slideLayout1.xml"/><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3.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5.xml"/><Relationship Id="rId10" Type="http://schemas.openxmlformats.org/officeDocument/2006/relationships/image" Target="../media/image3.png"/><Relationship Id="rId4" Type="http://schemas.openxmlformats.org/officeDocument/2006/relationships/slideLayout" Target="../slideLayouts/slideLayout1.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1.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FDFC91-40DF-B249-BBA5-7578011821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73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659877" y="3605351"/>
            <a:ext cx="4025246" cy="2585323"/>
          </a:xfrm>
          <a:prstGeom prst="rect">
            <a:avLst/>
          </a:prstGeom>
          <a:noFill/>
        </p:spPr>
        <p:txBody>
          <a:bodyPr wrap="square" rtlCol="0">
            <a:spAutoFit/>
          </a:bodyPr>
          <a:lstStyle/>
          <a:p>
            <a:r>
              <a:rPr lang="en-AR" sz="6000" dirty="0">
                <a:solidFill>
                  <a:srgbClr val="FEFD0A"/>
                </a:solidFill>
              </a:rPr>
              <a:t>SQL CHALLENGE</a:t>
            </a:r>
          </a:p>
          <a:p>
            <a:endParaRPr lang="en-AR" dirty="0">
              <a:solidFill>
                <a:schemeClr val="bg1"/>
              </a:solidFill>
            </a:endParaRPr>
          </a:p>
          <a:p>
            <a:r>
              <a:rPr lang="en-AR" sz="2400" dirty="0">
                <a:solidFill>
                  <a:srgbClr val="1F8289"/>
                </a:solidFill>
              </a:rPr>
              <a:t>Lucas Argento</a:t>
            </a:r>
          </a:p>
        </p:txBody>
      </p:sp>
      <p:pic>
        <p:nvPicPr>
          <p:cNvPr id="7" name="Audio 6">
            <a:hlinkClick r:id="" action="ppaction://media"/>
            <a:extLst>
              <a:ext uri="{FF2B5EF4-FFF2-40B4-BE49-F238E27FC236}">
                <a16:creationId xmlns:a16="http://schemas.microsoft.com/office/drawing/2014/main" id="{BF43C422-0D35-7D43-833E-B0CC0501921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44670587"/>
      </p:ext>
    </p:extLst>
  </p:cSld>
  <p:clrMapOvr>
    <a:masterClrMapping/>
  </p:clrMapOvr>
  <mc:AlternateContent xmlns:mc="http://schemas.openxmlformats.org/markup-compatibility/2006">
    <mc:Choice xmlns:p14="http://schemas.microsoft.com/office/powerpoint/2010/main" Requires="p14">
      <p:transition spd="slow" p14:dur="2000" advTm="8169"/>
    </mc:Choice>
    <mc:Fallback>
      <p:transition spd="slow" advTm="8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19D9010-D7FD-9C4A-B3B2-3922ECF87B87}"/>
              </a:ext>
            </a:extLst>
          </p:cNvPr>
          <p:cNvSpPr txBox="1"/>
          <p:nvPr/>
        </p:nvSpPr>
        <p:spPr>
          <a:xfrm>
            <a:off x="8705850" y="1121628"/>
            <a:ext cx="3248026" cy="3170099"/>
          </a:xfrm>
          <a:prstGeom prst="rect">
            <a:avLst/>
          </a:prstGeom>
          <a:noFill/>
        </p:spPr>
        <p:txBody>
          <a:bodyPr wrap="square" rtlCol="0">
            <a:spAutoFit/>
          </a:bodyPr>
          <a:lstStyle/>
          <a:p>
            <a:r>
              <a:rPr lang="en-US" sz="2000" dirty="0">
                <a:solidFill>
                  <a:srgbClr val="FEFD0A"/>
                </a:solidFill>
              </a:rPr>
              <a:t>With</a:t>
            </a:r>
            <a:r>
              <a:rPr lang="en-US" sz="2000" dirty="0">
                <a:solidFill>
                  <a:srgbClr val="A6A6A6"/>
                </a:solidFill>
              </a:rPr>
              <a:t> </a:t>
            </a:r>
            <a:r>
              <a:rPr lang="en-US" sz="2000" dirty="0" err="1">
                <a:solidFill>
                  <a:srgbClr val="A6A6A6"/>
                </a:solidFill>
              </a:rPr>
              <a:t>cte</a:t>
            </a:r>
            <a:r>
              <a:rPr lang="en-US" sz="2000" dirty="0">
                <a:solidFill>
                  <a:srgbClr val="A6A6A6"/>
                </a:solidFill>
              </a:rPr>
              <a:t> </a:t>
            </a:r>
            <a:r>
              <a:rPr lang="en-US" sz="2000" dirty="0">
                <a:solidFill>
                  <a:srgbClr val="FEFD0A"/>
                </a:solidFill>
              </a:rPr>
              <a:t>as</a:t>
            </a:r>
            <a:r>
              <a:rPr lang="en-US" sz="2000" dirty="0">
                <a:solidFill>
                  <a:srgbClr val="A6A6A6"/>
                </a:solidFill>
              </a:rPr>
              <a:t> (</a:t>
            </a:r>
          </a:p>
          <a:p>
            <a:pPr lvl="1"/>
            <a:r>
              <a:rPr lang="en-US" sz="2000" dirty="0">
                <a:solidFill>
                  <a:srgbClr val="FEFD0A"/>
                </a:solidFill>
              </a:rPr>
              <a:t>select</a:t>
            </a:r>
            <a:r>
              <a:rPr lang="en-US" sz="2000" dirty="0">
                <a:solidFill>
                  <a:srgbClr val="A6A6A6"/>
                </a:solidFill>
              </a:rPr>
              <a:t> id, </a:t>
            </a:r>
            <a:r>
              <a:rPr lang="en-US" sz="2000" dirty="0" err="1">
                <a:solidFill>
                  <a:srgbClr val="A6A6A6"/>
                </a:solidFill>
              </a:rPr>
              <a:t>id_manager</a:t>
            </a:r>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empleados</a:t>
            </a:r>
            <a:endParaRPr lang="en-US" sz="2000" dirty="0">
              <a:solidFill>
                <a:srgbClr val="A6A6A6"/>
              </a:solidFill>
            </a:endParaRPr>
          </a:p>
          <a:p>
            <a:pPr lvl="1"/>
            <a:r>
              <a:rPr lang="en-US" sz="2000" dirty="0">
                <a:solidFill>
                  <a:srgbClr val="FEFD0A"/>
                </a:solidFill>
              </a:rPr>
              <a:t>union all</a:t>
            </a:r>
          </a:p>
          <a:p>
            <a:pPr lvl="1"/>
            <a:r>
              <a:rPr lang="en-US" sz="2000" dirty="0">
                <a:solidFill>
                  <a:srgbClr val="FEFD0A"/>
                </a:solidFill>
              </a:rPr>
              <a:t>select</a:t>
            </a:r>
            <a:r>
              <a:rPr lang="en-US" sz="2000" dirty="0">
                <a:solidFill>
                  <a:srgbClr val="A6A6A6"/>
                </a:solidFill>
              </a:rPr>
              <a:t> </a:t>
            </a:r>
            <a:r>
              <a:rPr lang="en-US" sz="2000" dirty="0" err="1">
                <a:solidFill>
                  <a:srgbClr val="A6A6A6"/>
                </a:solidFill>
              </a:rPr>
              <a:t>c.id</a:t>
            </a:r>
            <a:r>
              <a:rPr lang="en-US" sz="2000" dirty="0">
                <a:solidFill>
                  <a:srgbClr val="A6A6A6"/>
                </a:solidFill>
              </a:rPr>
              <a:t>, </a:t>
            </a:r>
            <a:r>
              <a:rPr lang="en-US" sz="2000" dirty="0" err="1">
                <a:solidFill>
                  <a:srgbClr val="A6A6A6"/>
                </a:solidFill>
              </a:rPr>
              <a:t>e.id_manager</a:t>
            </a:r>
            <a:r>
              <a:rPr lang="en-US" sz="2000" dirty="0">
                <a:solidFill>
                  <a:srgbClr val="A6A6A6"/>
                </a:solidFill>
              </a:rPr>
              <a:t> </a:t>
            </a:r>
          </a:p>
          <a:p>
            <a:pPr lvl="1"/>
            <a:r>
              <a:rPr lang="en-US" sz="2000" dirty="0">
                <a:solidFill>
                  <a:srgbClr val="FEFD0A"/>
                </a:solidFill>
              </a:rPr>
              <a:t>from</a:t>
            </a:r>
            <a:r>
              <a:rPr lang="en-US" sz="2000" dirty="0">
                <a:solidFill>
                  <a:srgbClr val="A6A6A6"/>
                </a:solidFill>
              </a:rPr>
              <a:t> </a:t>
            </a:r>
            <a:r>
              <a:rPr lang="en-US" sz="2000" dirty="0" err="1">
                <a:solidFill>
                  <a:srgbClr val="A6A6A6"/>
                </a:solidFill>
              </a:rPr>
              <a:t>cte</a:t>
            </a:r>
            <a:r>
              <a:rPr lang="en-US" sz="2000" dirty="0">
                <a:solidFill>
                  <a:srgbClr val="A6A6A6"/>
                </a:solidFill>
              </a:rPr>
              <a:t> c </a:t>
            </a:r>
            <a:r>
              <a:rPr lang="en-US" sz="2000" dirty="0">
                <a:solidFill>
                  <a:srgbClr val="FEFD0A"/>
                </a:solidFill>
              </a:rPr>
              <a:t>join</a:t>
            </a:r>
            <a:r>
              <a:rPr lang="en-US" sz="2000" dirty="0">
                <a:solidFill>
                  <a:srgbClr val="A6A6A6"/>
                </a:solidFill>
              </a:rPr>
              <a:t> </a:t>
            </a:r>
            <a:r>
              <a:rPr lang="en-US" sz="2000" dirty="0" err="1">
                <a:solidFill>
                  <a:srgbClr val="A6A6A6"/>
                </a:solidFill>
              </a:rPr>
              <a:t>empleados</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c.id_manager</a:t>
            </a:r>
            <a:r>
              <a:rPr lang="en-US" sz="2000" dirty="0">
                <a:solidFill>
                  <a:srgbClr val="A6A6A6"/>
                </a:solidFill>
              </a:rPr>
              <a:t>=</a:t>
            </a:r>
            <a:r>
              <a:rPr lang="en-US" sz="2000" dirty="0" err="1">
                <a:solidFill>
                  <a:srgbClr val="A6A6A6"/>
                </a:solidFill>
              </a:rPr>
              <a:t>e.id</a:t>
            </a:r>
            <a:r>
              <a:rPr lang="en-US" sz="2000" dirty="0">
                <a:solidFill>
                  <a:srgbClr val="A6A6A6"/>
                </a:solidFill>
              </a:rPr>
              <a:t>)</a:t>
            </a:r>
          </a:p>
          <a:p>
            <a:r>
              <a:rPr lang="en-US" sz="2000" dirty="0">
                <a:solidFill>
                  <a:srgbClr val="A6A6A6"/>
                </a:solidFill>
              </a:rPr>
              <a:t> )</a:t>
            </a:r>
          </a:p>
          <a:p>
            <a:pPr lvl="1"/>
            <a:endParaRPr lang="en-US" sz="2000" dirty="0">
              <a:solidFill>
                <a:srgbClr val="A6A6A6"/>
              </a:solidFill>
            </a:endParaRPr>
          </a:p>
        </p:txBody>
      </p:sp>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pic>
        <p:nvPicPr>
          <p:cNvPr id="2" name="Picture 1">
            <a:extLst>
              <a:ext uri="{FF2B5EF4-FFF2-40B4-BE49-F238E27FC236}">
                <a16:creationId xmlns:a16="http://schemas.microsoft.com/office/drawing/2014/main" id="{566FD362-FD3C-B44D-A359-2964BDFA5EEE}"/>
              </a:ext>
            </a:extLst>
          </p:cNvPr>
          <p:cNvPicPr>
            <a:picLocks noChangeAspect="1"/>
          </p:cNvPicPr>
          <p:nvPr/>
        </p:nvPicPr>
        <p:blipFill rotWithShape="1">
          <a:blip r:embed="rId7"/>
          <a:srcRect b="2948"/>
          <a:stretch/>
        </p:blipFill>
        <p:spPr>
          <a:xfrm>
            <a:off x="539751" y="1138554"/>
            <a:ext cx="2946400" cy="2613025"/>
          </a:xfrm>
          <a:prstGeom prst="rect">
            <a:avLst/>
          </a:prstGeom>
        </p:spPr>
      </p:pic>
      <p:sp>
        <p:nvSpPr>
          <p:cNvPr id="3" name="TextBox 2">
            <a:extLst>
              <a:ext uri="{FF2B5EF4-FFF2-40B4-BE49-F238E27FC236}">
                <a16:creationId xmlns:a16="http://schemas.microsoft.com/office/drawing/2014/main" id="{44440820-43FA-1543-8A5D-6001AC373263}"/>
              </a:ext>
            </a:extLst>
          </p:cNvPr>
          <p:cNvSpPr txBox="1"/>
          <p:nvPr/>
        </p:nvSpPr>
        <p:spPr>
          <a:xfrm>
            <a:off x="2905125" y="1952625"/>
            <a:ext cx="184731" cy="369332"/>
          </a:xfrm>
          <a:prstGeom prst="rect">
            <a:avLst/>
          </a:prstGeom>
          <a:noFill/>
        </p:spPr>
        <p:txBody>
          <a:bodyPr wrap="none" rtlCol="0">
            <a:spAutoFit/>
          </a:bodyPr>
          <a:lstStyle/>
          <a:p>
            <a:endParaRPr lang="en-AR" dirty="0"/>
          </a:p>
        </p:txBody>
      </p:sp>
      <p:pic>
        <p:nvPicPr>
          <p:cNvPr id="4" name="Picture 3">
            <a:extLst>
              <a:ext uri="{FF2B5EF4-FFF2-40B4-BE49-F238E27FC236}">
                <a16:creationId xmlns:a16="http://schemas.microsoft.com/office/drawing/2014/main" id="{5D7D4530-E574-3A41-8AB7-218189551FAB}"/>
              </a:ext>
            </a:extLst>
          </p:cNvPr>
          <p:cNvPicPr>
            <a:picLocks noChangeAspect="1"/>
          </p:cNvPicPr>
          <p:nvPr/>
        </p:nvPicPr>
        <p:blipFill rotWithShape="1">
          <a:blip r:embed="rId8"/>
          <a:srcRect t="1346"/>
          <a:stretch/>
        </p:blipFill>
        <p:spPr>
          <a:xfrm>
            <a:off x="4013136" y="1138554"/>
            <a:ext cx="2884188" cy="2577861"/>
          </a:xfrm>
          <a:prstGeom prst="rect">
            <a:avLst/>
          </a:prstGeom>
        </p:spPr>
      </p:pic>
      <p:sp>
        <p:nvSpPr>
          <p:cNvPr id="9" name="Rounded Rectangle 8">
            <a:extLst>
              <a:ext uri="{FF2B5EF4-FFF2-40B4-BE49-F238E27FC236}">
                <a16:creationId xmlns:a16="http://schemas.microsoft.com/office/drawing/2014/main" id="{3AF42B44-F4FA-DD4C-A4C0-6D1F3108BBFF}"/>
              </a:ext>
            </a:extLst>
          </p:cNvPr>
          <p:cNvSpPr/>
          <p:nvPr/>
        </p:nvSpPr>
        <p:spPr>
          <a:xfrm>
            <a:off x="934497" y="1507253"/>
            <a:ext cx="703384"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0" name="Rounded Rectangle 9">
            <a:extLst>
              <a:ext uri="{FF2B5EF4-FFF2-40B4-BE49-F238E27FC236}">
                <a16:creationId xmlns:a16="http://schemas.microsoft.com/office/drawing/2014/main" id="{C5DC938F-6D7E-ED4D-9855-0ABBDBA544B8}"/>
              </a:ext>
            </a:extLst>
          </p:cNvPr>
          <p:cNvSpPr/>
          <p:nvPr/>
        </p:nvSpPr>
        <p:spPr>
          <a:xfrm>
            <a:off x="5658896" y="1507253"/>
            <a:ext cx="1033305"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1" name="Rectangle 10">
            <a:extLst>
              <a:ext uri="{FF2B5EF4-FFF2-40B4-BE49-F238E27FC236}">
                <a16:creationId xmlns:a16="http://schemas.microsoft.com/office/drawing/2014/main" id="{91E3BA0B-B240-094E-9812-6E9B8C2CBD58}"/>
              </a:ext>
            </a:extLst>
          </p:cNvPr>
          <p:cNvSpPr/>
          <p:nvPr/>
        </p:nvSpPr>
        <p:spPr>
          <a:xfrm>
            <a:off x="8705850" y="4291727"/>
            <a:ext cx="189838" cy="189838"/>
          </a:xfrm>
          <a:prstGeom prst="rect">
            <a:avLst/>
          </a:prstGeom>
          <a:solidFill>
            <a:srgbClr val="FEFD0A"/>
          </a:solid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2" name="Rectangle 11">
            <a:extLst>
              <a:ext uri="{FF2B5EF4-FFF2-40B4-BE49-F238E27FC236}">
                <a16:creationId xmlns:a16="http://schemas.microsoft.com/office/drawing/2014/main" id="{0FC4DC3F-F8C8-2A45-A01F-EB14B36C595E}"/>
              </a:ext>
            </a:extLst>
          </p:cNvPr>
          <p:cNvSpPr/>
          <p:nvPr/>
        </p:nvSpPr>
        <p:spPr>
          <a:xfrm>
            <a:off x="8705850" y="4668053"/>
            <a:ext cx="189838" cy="189838"/>
          </a:xfrm>
          <a:prstGeom prst="rect">
            <a:avLst/>
          </a:prstGeom>
          <a:solidFill>
            <a:srgbClr val="1F8289"/>
          </a:solid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3" name="TextBox 12">
            <a:extLst>
              <a:ext uri="{FF2B5EF4-FFF2-40B4-BE49-F238E27FC236}">
                <a16:creationId xmlns:a16="http://schemas.microsoft.com/office/drawing/2014/main" id="{188075F9-04F4-5D4D-B374-37BEB66CB0C0}"/>
              </a:ext>
            </a:extLst>
          </p:cNvPr>
          <p:cNvSpPr txBox="1"/>
          <p:nvPr/>
        </p:nvSpPr>
        <p:spPr>
          <a:xfrm>
            <a:off x="8453561" y="4174699"/>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Seleccionar</a:t>
            </a:r>
            <a:endParaRPr lang="en-US" sz="1500" dirty="0">
              <a:solidFill>
                <a:srgbClr val="A6A6A6"/>
              </a:solidFill>
            </a:endParaRPr>
          </a:p>
        </p:txBody>
      </p:sp>
      <p:sp>
        <p:nvSpPr>
          <p:cNvPr id="14" name="TextBox 13">
            <a:extLst>
              <a:ext uri="{FF2B5EF4-FFF2-40B4-BE49-F238E27FC236}">
                <a16:creationId xmlns:a16="http://schemas.microsoft.com/office/drawing/2014/main" id="{C9BDF332-4D96-D647-9BB0-EAADE8C0ADBE}"/>
              </a:ext>
            </a:extLst>
          </p:cNvPr>
          <p:cNvSpPr txBox="1"/>
          <p:nvPr/>
        </p:nvSpPr>
        <p:spPr>
          <a:xfrm>
            <a:off x="8453563" y="4532773"/>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Comparar</a:t>
            </a:r>
            <a:endParaRPr lang="en-US" sz="1500" dirty="0">
              <a:solidFill>
                <a:srgbClr val="A6A6A6"/>
              </a:solidFill>
            </a:endParaRPr>
          </a:p>
        </p:txBody>
      </p:sp>
      <p:sp>
        <p:nvSpPr>
          <p:cNvPr id="15" name="Rounded Rectangle 14">
            <a:extLst>
              <a:ext uri="{FF2B5EF4-FFF2-40B4-BE49-F238E27FC236}">
                <a16:creationId xmlns:a16="http://schemas.microsoft.com/office/drawing/2014/main" id="{B0A472B4-CFB9-474F-97DD-18F0AC3C8908}"/>
              </a:ext>
            </a:extLst>
          </p:cNvPr>
          <p:cNvSpPr/>
          <p:nvPr/>
        </p:nvSpPr>
        <p:spPr>
          <a:xfrm>
            <a:off x="2201741" y="1507253"/>
            <a:ext cx="1081900"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7" name="Rounded Rectangle 16">
            <a:extLst>
              <a:ext uri="{FF2B5EF4-FFF2-40B4-BE49-F238E27FC236}">
                <a16:creationId xmlns:a16="http://schemas.microsoft.com/office/drawing/2014/main" id="{4B90BE5C-2F5A-6E42-B521-8104742D8611}"/>
              </a:ext>
            </a:extLst>
          </p:cNvPr>
          <p:cNvSpPr/>
          <p:nvPr/>
        </p:nvSpPr>
        <p:spPr>
          <a:xfrm>
            <a:off x="4417396" y="1507253"/>
            <a:ext cx="703384"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grpSp>
        <p:nvGrpSpPr>
          <p:cNvPr id="28" name="Group 27">
            <a:extLst>
              <a:ext uri="{FF2B5EF4-FFF2-40B4-BE49-F238E27FC236}">
                <a16:creationId xmlns:a16="http://schemas.microsoft.com/office/drawing/2014/main" id="{E72D5DB0-5A6C-6545-AD3A-A598D6E2834E}"/>
              </a:ext>
            </a:extLst>
          </p:cNvPr>
          <p:cNvGrpSpPr/>
          <p:nvPr/>
        </p:nvGrpSpPr>
        <p:grpSpPr>
          <a:xfrm>
            <a:off x="2575383" y="4668053"/>
            <a:ext cx="2326109" cy="1460999"/>
            <a:chOff x="2012951" y="4668053"/>
            <a:chExt cx="2326109" cy="1460999"/>
          </a:xfrm>
        </p:grpSpPr>
        <p:sp>
          <p:nvSpPr>
            <p:cNvPr id="18" name="Oval 17">
              <a:extLst>
                <a:ext uri="{FF2B5EF4-FFF2-40B4-BE49-F238E27FC236}">
                  <a16:creationId xmlns:a16="http://schemas.microsoft.com/office/drawing/2014/main" id="{62C11523-5E9E-9C45-AA09-7758B9A92354}"/>
                </a:ext>
              </a:extLst>
            </p:cNvPr>
            <p:cNvSpPr/>
            <p:nvPr/>
          </p:nvSpPr>
          <p:spPr>
            <a:xfrm>
              <a:off x="2012951" y="4668053"/>
              <a:ext cx="1438690" cy="1438690"/>
            </a:xfrm>
            <a:prstGeom prst="ellipse">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9" name="Oval 18">
              <a:extLst>
                <a:ext uri="{FF2B5EF4-FFF2-40B4-BE49-F238E27FC236}">
                  <a16:creationId xmlns:a16="http://schemas.microsoft.com/office/drawing/2014/main" id="{289EB172-1D74-654F-8397-E72FAFCAC391}"/>
                </a:ext>
              </a:extLst>
            </p:cNvPr>
            <p:cNvSpPr/>
            <p:nvPr/>
          </p:nvSpPr>
          <p:spPr>
            <a:xfrm>
              <a:off x="2900370" y="4690362"/>
              <a:ext cx="1438690" cy="1438690"/>
            </a:xfrm>
            <a:prstGeom prst="ellipse">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grpSp>
          <p:nvGrpSpPr>
            <p:cNvPr id="27" name="Group 26">
              <a:extLst>
                <a:ext uri="{FF2B5EF4-FFF2-40B4-BE49-F238E27FC236}">
                  <a16:creationId xmlns:a16="http://schemas.microsoft.com/office/drawing/2014/main" id="{6F55ACC1-F1BB-2B43-BAEF-A7C8DFF521D4}"/>
                </a:ext>
              </a:extLst>
            </p:cNvPr>
            <p:cNvGrpSpPr/>
            <p:nvPr/>
          </p:nvGrpSpPr>
          <p:grpSpPr>
            <a:xfrm>
              <a:off x="3006694" y="4950206"/>
              <a:ext cx="354600" cy="775440"/>
              <a:chOff x="3006694" y="4950206"/>
              <a:chExt cx="354600" cy="775440"/>
            </a:xfrm>
          </p:grpSpPr>
          <mc:AlternateContent xmlns:mc="http://schemas.openxmlformats.org/markup-compatibility/2006">
            <mc:Choice xmlns:p14="http://schemas.microsoft.com/office/powerpoint/2010/main" Requires="p14">
              <p:contentPart p14:bwMode="auto" r:id="rId9">
                <p14:nvContentPartPr>
                  <p14:cNvPr id="20" name="Ink 19">
                    <a:extLst>
                      <a:ext uri="{FF2B5EF4-FFF2-40B4-BE49-F238E27FC236}">
                        <a16:creationId xmlns:a16="http://schemas.microsoft.com/office/drawing/2014/main" id="{691F1767-3A16-CC4A-A8DD-4212D3FC9DD5}"/>
                      </a:ext>
                    </a:extLst>
                  </p14:cNvPr>
                  <p14:cNvContentPartPr/>
                  <p14:nvPr/>
                </p14:nvContentPartPr>
                <p14:xfrm>
                  <a:off x="3007774" y="4950206"/>
                  <a:ext cx="189360" cy="95760"/>
                </p14:xfrm>
              </p:contentPart>
            </mc:Choice>
            <mc:Fallback>
              <p:pic>
                <p:nvPicPr>
                  <p:cNvPr id="20" name="Ink 19">
                    <a:extLst>
                      <a:ext uri="{FF2B5EF4-FFF2-40B4-BE49-F238E27FC236}">
                        <a16:creationId xmlns:a16="http://schemas.microsoft.com/office/drawing/2014/main" id="{691F1767-3A16-CC4A-A8DD-4212D3FC9DD5}"/>
                      </a:ext>
                    </a:extLst>
                  </p:cNvPr>
                  <p:cNvPicPr/>
                  <p:nvPr/>
                </p:nvPicPr>
                <p:blipFill>
                  <a:blip r:embed="rId10"/>
                  <a:stretch>
                    <a:fillRect/>
                  </a:stretch>
                </p:blipFill>
                <p:spPr>
                  <a:xfrm>
                    <a:off x="3003454" y="4945886"/>
                    <a:ext cx="19800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1" name="Ink 20">
                    <a:extLst>
                      <a:ext uri="{FF2B5EF4-FFF2-40B4-BE49-F238E27FC236}">
                        <a16:creationId xmlns:a16="http://schemas.microsoft.com/office/drawing/2014/main" id="{3E7275EF-3673-CF4C-8458-7F1FB002E15D}"/>
                      </a:ext>
                    </a:extLst>
                  </p14:cNvPr>
                  <p14:cNvContentPartPr/>
                  <p14:nvPr/>
                </p14:nvContentPartPr>
                <p14:xfrm>
                  <a:off x="3006694" y="5035166"/>
                  <a:ext cx="236880" cy="138240"/>
                </p14:xfrm>
              </p:contentPart>
            </mc:Choice>
            <mc:Fallback>
              <p:pic>
                <p:nvPicPr>
                  <p:cNvPr id="21" name="Ink 20">
                    <a:extLst>
                      <a:ext uri="{FF2B5EF4-FFF2-40B4-BE49-F238E27FC236}">
                        <a16:creationId xmlns:a16="http://schemas.microsoft.com/office/drawing/2014/main" id="{3E7275EF-3673-CF4C-8458-7F1FB002E15D}"/>
                      </a:ext>
                    </a:extLst>
                  </p:cNvPr>
                  <p:cNvPicPr/>
                  <p:nvPr/>
                </p:nvPicPr>
                <p:blipFill>
                  <a:blip r:embed="rId12"/>
                  <a:stretch>
                    <a:fillRect/>
                  </a:stretch>
                </p:blipFill>
                <p:spPr>
                  <a:xfrm>
                    <a:off x="3002374" y="5030846"/>
                    <a:ext cx="24552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3" name="Ink 22">
                    <a:extLst>
                      <a:ext uri="{FF2B5EF4-FFF2-40B4-BE49-F238E27FC236}">
                        <a16:creationId xmlns:a16="http://schemas.microsoft.com/office/drawing/2014/main" id="{B39CF791-4314-5546-9D83-BFE3AD60B40E}"/>
                      </a:ext>
                    </a:extLst>
                  </p14:cNvPr>
                  <p14:cNvContentPartPr/>
                  <p14:nvPr/>
                </p14:nvContentPartPr>
                <p14:xfrm>
                  <a:off x="3015334" y="5168726"/>
                  <a:ext cx="268920" cy="142560"/>
                </p14:xfrm>
              </p:contentPart>
            </mc:Choice>
            <mc:Fallback>
              <p:pic>
                <p:nvPicPr>
                  <p:cNvPr id="23" name="Ink 22">
                    <a:extLst>
                      <a:ext uri="{FF2B5EF4-FFF2-40B4-BE49-F238E27FC236}">
                        <a16:creationId xmlns:a16="http://schemas.microsoft.com/office/drawing/2014/main" id="{B39CF791-4314-5546-9D83-BFE3AD60B40E}"/>
                      </a:ext>
                    </a:extLst>
                  </p:cNvPr>
                  <p:cNvPicPr/>
                  <p:nvPr/>
                </p:nvPicPr>
                <p:blipFill>
                  <a:blip r:embed="rId14"/>
                  <a:stretch>
                    <a:fillRect/>
                  </a:stretch>
                </p:blipFill>
                <p:spPr>
                  <a:xfrm>
                    <a:off x="3011014" y="5164406"/>
                    <a:ext cx="27756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4" name="Ink 23">
                    <a:extLst>
                      <a:ext uri="{FF2B5EF4-FFF2-40B4-BE49-F238E27FC236}">
                        <a16:creationId xmlns:a16="http://schemas.microsoft.com/office/drawing/2014/main" id="{F80D078F-AE3C-C84C-A85B-B2FA0F408E5F}"/>
                      </a:ext>
                    </a:extLst>
                  </p14:cNvPr>
                  <p14:cNvContentPartPr/>
                  <p14:nvPr/>
                </p14:nvContentPartPr>
                <p14:xfrm>
                  <a:off x="3025414" y="5331446"/>
                  <a:ext cx="335880" cy="156240"/>
                </p14:xfrm>
              </p:contentPart>
            </mc:Choice>
            <mc:Fallback>
              <p:pic>
                <p:nvPicPr>
                  <p:cNvPr id="24" name="Ink 23">
                    <a:extLst>
                      <a:ext uri="{FF2B5EF4-FFF2-40B4-BE49-F238E27FC236}">
                        <a16:creationId xmlns:a16="http://schemas.microsoft.com/office/drawing/2014/main" id="{F80D078F-AE3C-C84C-A85B-B2FA0F408E5F}"/>
                      </a:ext>
                    </a:extLst>
                  </p:cNvPr>
                  <p:cNvPicPr/>
                  <p:nvPr/>
                </p:nvPicPr>
                <p:blipFill>
                  <a:blip r:embed="rId16"/>
                  <a:stretch>
                    <a:fillRect/>
                  </a:stretch>
                </p:blipFill>
                <p:spPr>
                  <a:xfrm>
                    <a:off x="3021094" y="5327126"/>
                    <a:ext cx="34452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5" name="Ink 24">
                    <a:extLst>
                      <a:ext uri="{FF2B5EF4-FFF2-40B4-BE49-F238E27FC236}">
                        <a16:creationId xmlns:a16="http://schemas.microsoft.com/office/drawing/2014/main" id="{FA664ADE-936A-DC43-97AE-E51C45F53DB3}"/>
                      </a:ext>
                    </a:extLst>
                  </p14:cNvPr>
                  <p14:cNvContentPartPr/>
                  <p14:nvPr/>
                </p14:nvContentPartPr>
                <p14:xfrm>
                  <a:off x="3072934" y="5510006"/>
                  <a:ext cx="276840" cy="93600"/>
                </p14:xfrm>
              </p:contentPart>
            </mc:Choice>
            <mc:Fallback>
              <p:pic>
                <p:nvPicPr>
                  <p:cNvPr id="25" name="Ink 24">
                    <a:extLst>
                      <a:ext uri="{FF2B5EF4-FFF2-40B4-BE49-F238E27FC236}">
                        <a16:creationId xmlns:a16="http://schemas.microsoft.com/office/drawing/2014/main" id="{FA664ADE-936A-DC43-97AE-E51C45F53DB3}"/>
                      </a:ext>
                    </a:extLst>
                  </p:cNvPr>
                  <p:cNvPicPr/>
                  <p:nvPr/>
                </p:nvPicPr>
                <p:blipFill>
                  <a:blip r:embed="rId18"/>
                  <a:stretch>
                    <a:fillRect/>
                  </a:stretch>
                </p:blipFill>
                <p:spPr>
                  <a:xfrm>
                    <a:off x="3068614" y="5505686"/>
                    <a:ext cx="28548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6" name="Ink 25">
                    <a:extLst>
                      <a:ext uri="{FF2B5EF4-FFF2-40B4-BE49-F238E27FC236}">
                        <a16:creationId xmlns:a16="http://schemas.microsoft.com/office/drawing/2014/main" id="{2F3CF0C4-1B92-B946-B11C-250D4E00CDBE}"/>
                      </a:ext>
                    </a:extLst>
                  </p14:cNvPr>
                  <p14:cNvContentPartPr/>
                  <p14:nvPr/>
                </p14:nvContentPartPr>
                <p14:xfrm>
                  <a:off x="3112534" y="5661206"/>
                  <a:ext cx="187920" cy="64440"/>
                </p14:xfrm>
              </p:contentPart>
            </mc:Choice>
            <mc:Fallback>
              <p:pic>
                <p:nvPicPr>
                  <p:cNvPr id="26" name="Ink 25">
                    <a:extLst>
                      <a:ext uri="{FF2B5EF4-FFF2-40B4-BE49-F238E27FC236}">
                        <a16:creationId xmlns:a16="http://schemas.microsoft.com/office/drawing/2014/main" id="{2F3CF0C4-1B92-B946-B11C-250D4E00CDBE}"/>
                      </a:ext>
                    </a:extLst>
                  </p:cNvPr>
                  <p:cNvPicPr/>
                  <p:nvPr/>
                </p:nvPicPr>
                <p:blipFill>
                  <a:blip r:embed="rId20"/>
                  <a:stretch>
                    <a:fillRect/>
                  </a:stretch>
                </p:blipFill>
                <p:spPr>
                  <a:xfrm>
                    <a:off x="3108214" y="5656886"/>
                    <a:ext cx="196560" cy="73080"/>
                  </a:xfrm>
                  <a:prstGeom prst="rect">
                    <a:avLst/>
                  </a:prstGeom>
                </p:spPr>
              </p:pic>
            </mc:Fallback>
          </mc:AlternateContent>
        </p:grpSp>
      </p:grpSp>
      <p:pic>
        <p:nvPicPr>
          <p:cNvPr id="29" name="Audio 28">
            <a:hlinkClick r:id="" action="ppaction://media"/>
            <a:extLst>
              <a:ext uri="{FF2B5EF4-FFF2-40B4-BE49-F238E27FC236}">
                <a16:creationId xmlns:a16="http://schemas.microsoft.com/office/drawing/2014/main" id="{5FDF428D-7704-1449-8324-C31606C5DF35}"/>
              </a:ext>
            </a:extLst>
          </p:cNvPr>
          <p:cNvPicPr>
            <a:picLocks noChangeAspect="1"/>
          </p:cNvPicPr>
          <p:nvPr>
            <a:audioFile r:link="rId3"/>
            <p:extLst>
              <p:ext uri="{DAA4B4D4-6D71-4841-9C94-3DE7FCFB9230}">
                <p14:media xmlns:p14="http://schemas.microsoft.com/office/powerpoint/2010/main" r:embed="rId2"/>
              </p:ext>
            </p:extLst>
          </p:nvPr>
        </p:nvPicPr>
        <p:blipFill>
          <a:blip r:embed="rId21"/>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641149668"/>
      </p:ext>
    </p:extLst>
  </p:cSld>
  <p:clrMapOvr>
    <a:masterClrMapping/>
  </p:clrMapOvr>
  <mc:AlternateContent xmlns:mc="http://schemas.openxmlformats.org/markup-compatibility/2006">
    <mc:Choice xmlns:p14="http://schemas.microsoft.com/office/powerpoint/2010/main" Requires="p14">
      <p:transition spd="slow" p14:dur="2000" advTm="20957"/>
    </mc:Choice>
    <mc:Fallback>
      <p:transition spd="slow" advTm="20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9"/>
                </p:tgtEl>
              </p:cMediaNode>
            </p:audio>
          </p:childTnLst>
        </p:cTn>
      </p:par>
    </p:tnLst>
    <p:bldLst>
      <p:bldP spid="9" grpId="0" animBg="1"/>
      <p:bldP spid="10" grpId="0" animBg="1"/>
      <p:bldP spid="11" grpId="0" animBg="1"/>
      <p:bldP spid="12" grpId="0" animBg="1"/>
      <p:bldP spid="13" grpId="0"/>
      <p:bldP spid="14" grpId="0"/>
      <p:bldP spid="15"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19D9010-D7FD-9C4A-B3B2-3922ECF87B87}"/>
              </a:ext>
            </a:extLst>
          </p:cNvPr>
          <p:cNvSpPr txBox="1"/>
          <p:nvPr/>
        </p:nvSpPr>
        <p:spPr>
          <a:xfrm>
            <a:off x="8705850" y="1121628"/>
            <a:ext cx="3248026" cy="3170099"/>
          </a:xfrm>
          <a:prstGeom prst="rect">
            <a:avLst/>
          </a:prstGeom>
          <a:noFill/>
        </p:spPr>
        <p:txBody>
          <a:bodyPr wrap="square" rtlCol="0">
            <a:spAutoFit/>
          </a:bodyPr>
          <a:lstStyle/>
          <a:p>
            <a:r>
              <a:rPr lang="en-US" sz="2000" dirty="0">
                <a:solidFill>
                  <a:srgbClr val="FEFD0A"/>
                </a:solidFill>
              </a:rPr>
              <a:t>With</a:t>
            </a:r>
            <a:r>
              <a:rPr lang="en-US" sz="2000" dirty="0">
                <a:solidFill>
                  <a:srgbClr val="A6A6A6"/>
                </a:solidFill>
              </a:rPr>
              <a:t> </a:t>
            </a:r>
            <a:r>
              <a:rPr lang="en-US" sz="2000" dirty="0" err="1">
                <a:solidFill>
                  <a:srgbClr val="A6A6A6"/>
                </a:solidFill>
              </a:rPr>
              <a:t>cte</a:t>
            </a:r>
            <a:r>
              <a:rPr lang="en-US" sz="2000" dirty="0">
                <a:solidFill>
                  <a:srgbClr val="A6A6A6"/>
                </a:solidFill>
              </a:rPr>
              <a:t> </a:t>
            </a:r>
            <a:r>
              <a:rPr lang="en-US" sz="2000" dirty="0">
                <a:solidFill>
                  <a:srgbClr val="FEFD0A"/>
                </a:solidFill>
              </a:rPr>
              <a:t>as</a:t>
            </a:r>
            <a:r>
              <a:rPr lang="en-US" sz="2000" dirty="0">
                <a:solidFill>
                  <a:srgbClr val="A6A6A6"/>
                </a:solidFill>
              </a:rPr>
              <a:t> (</a:t>
            </a:r>
          </a:p>
          <a:p>
            <a:pPr lvl="1"/>
            <a:r>
              <a:rPr lang="en-US" sz="2000" dirty="0">
                <a:solidFill>
                  <a:srgbClr val="FEFD0A"/>
                </a:solidFill>
              </a:rPr>
              <a:t>select</a:t>
            </a:r>
            <a:r>
              <a:rPr lang="en-US" sz="2000" dirty="0">
                <a:solidFill>
                  <a:srgbClr val="A6A6A6"/>
                </a:solidFill>
              </a:rPr>
              <a:t> id, </a:t>
            </a:r>
            <a:r>
              <a:rPr lang="en-US" sz="2000" dirty="0" err="1">
                <a:solidFill>
                  <a:srgbClr val="A6A6A6"/>
                </a:solidFill>
              </a:rPr>
              <a:t>id_manager</a:t>
            </a:r>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empleados</a:t>
            </a:r>
            <a:endParaRPr lang="en-US" sz="2000" dirty="0">
              <a:solidFill>
                <a:srgbClr val="A6A6A6"/>
              </a:solidFill>
            </a:endParaRPr>
          </a:p>
          <a:p>
            <a:pPr lvl="1"/>
            <a:r>
              <a:rPr lang="en-US" sz="2000" dirty="0">
                <a:solidFill>
                  <a:srgbClr val="FEFD0A"/>
                </a:solidFill>
              </a:rPr>
              <a:t>union all</a:t>
            </a:r>
          </a:p>
          <a:p>
            <a:pPr lvl="1"/>
            <a:r>
              <a:rPr lang="en-US" sz="2000" dirty="0">
                <a:solidFill>
                  <a:srgbClr val="FEFD0A"/>
                </a:solidFill>
              </a:rPr>
              <a:t>select</a:t>
            </a:r>
            <a:r>
              <a:rPr lang="en-US" sz="2000" dirty="0">
                <a:solidFill>
                  <a:srgbClr val="A6A6A6"/>
                </a:solidFill>
              </a:rPr>
              <a:t> </a:t>
            </a:r>
            <a:r>
              <a:rPr lang="en-US" sz="2000" dirty="0" err="1">
                <a:solidFill>
                  <a:srgbClr val="A6A6A6"/>
                </a:solidFill>
              </a:rPr>
              <a:t>c.id</a:t>
            </a:r>
            <a:r>
              <a:rPr lang="en-US" sz="2000" dirty="0">
                <a:solidFill>
                  <a:srgbClr val="A6A6A6"/>
                </a:solidFill>
              </a:rPr>
              <a:t>, </a:t>
            </a:r>
            <a:r>
              <a:rPr lang="en-US" sz="2000" dirty="0" err="1">
                <a:solidFill>
                  <a:srgbClr val="A6A6A6"/>
                </a:solidFill>
              </a:rPr>
              <a:t>e.id_manager</a:t>
            </a:r>
            <a:r>
              <a:rPr lang="en-US" sz="2000" dirty="0">
                <a:solidFill>
                  <a:srgbClr val="A6A6A6"/>
                </a:solidFill>
              </a:rPr>
              <a:t> </a:t>
            </a:r>
          </a:p>
          <a:p>
            <a:pPr lvl="1"/>
            <a:r>
              <a:rPr lang="en-US" sz="2000" dirty="0">
                <a:solidFill>
                  <a:srgbClr val="FEFD0A"/>
                </a:solidFill>
              </a:rPr>
              <a:t>from</a:t>
            </a:r>
            <a:r>
              <a:rPr lang="en-US" sz="2000" dirty="0">
                <a:solidFill>
                  <a:srgbClr val="A6A6A6"/>
                </a:solidFill>
              </a:rPr>
              <a:t> </a:t>
            </a:r>
            <a:r>
              <a:rPr lang="en-US" sz="2000" dirty="0" err="1">
                <a:solidFill>
                  <a:srgbClr val="A6A6A6"/>
                </a:solidFill>
              </a:rPr>
              <a:t>cte</a:t>
            </a:r>
            <a:r>
              <a:rPr lang="en-US" sz="2000" dirty="0">
                <a:solidFill>
                  <a:srgbClr val="A6A6A6"/>
                </a:solidFill>
              </a:rPr>
              <a:t> c </a:t>
            </a:r>
            <a:r>
              <a:rPr lang="en-US" sz="2000" dirty="0">
                <a:solidFill>
                  <a:srgbClr val="FEFD0A"/>
                </a:solidFill>
              </a:rPr>
              <a:t>join</a:t>
            </a:r>
            <a:r>
              <a:rPr lang="en-US" sz="2000" dirty="0">
                <a:solidFill>
                  <a:srgbClr val="A6A6A6"/>
                </a:solidFill>
              </a:rPr>
              <a:t> </a:t>
            </a:r>
            <a:r>
              <a:rPr lang="en-US" sz="2000" dirty="0" err="1">
                <a:solidFill>
                  <a:srgbClr val="A6A6A6"/>
                </a:solidFill>
              </a:rPr>
              <a:t>empleados</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c.id_manager</a:t>
            </a:r>
            <a:r>
              <a:rPr lang="en-US" sz="2000" dirty="0">
                <a:solidFill>
                  <a:srgbClr val="A6A6A6"/>
                </a:solidFill>
              </a:rPr>
              <a:t>=</a:t>
            </a:r>
            <a:r>
              <a:rPr lang="en-US" sz="2000" dirty="0" err="1">
                <a:solidFill>
                  <a:srgbClr val="A6A6A6"/>
                </a:solidFill>
              </a:rPr>
              <a:t>e.id</a:t>
            </a:r>
            <a:r>
              <a:rPr lang="en-US" sz="2000" dirty="0">
                <a:solidFill>
                  <a:srgbClr val="A6A6A6"/>
                </a:solidFill>
              </a:rPr>
              <a:t>)</a:t>
            </a:r>
          </a:p>
          <a:p>
            <a:r>
              <a:rPr lang="en-US" sz="2000" dirty="0">
                <a:solidFill>
                  <a:srgbClr val="A6A6A6"/>
                </a:solidFill>
              </a:rPr>
              <a:t> )</a:t>
            </a:r>
          </a:p>
          <a:p>
            <a:pPr lvl="1"/>
            <a:endParaRPr lang="en-US" sz="2000" dirty="0">
              <a:solidFill>
                <a:srgbClr val="A6A6A6"/>
              </a:solidFill>
            </a:endParaRPr>
          </a:p>
        </p:txBody>
      </p:sp>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pic>
        <p:nvPicPr>
          <p:cNvPr id="2" name="Picture 1">
            <a:extLst>
              <a:ext uri="{FF2B5EF4-FFF2-40B4-BE49-F238E27FC236}">
                <a16:creationId xmlns:a16="http://schemas.microsoft.com/office/drawing/2014/main" id="{566FD362-FD3C-B44D-A359-2964BDFA5EEE}"/>
              </a:ext>
            </a:extLst>
          </p:cNvPr>
          <p:cNvPicPr>
            <a:picLocks noChangeAspect="1"/>
          </p:cNvPicPr>
          <p:nvPr/>
        </p:nvPicPr>
        <p:blipFill rotWithShape="1">
          <a:blip r:embed="rId7"/>
          <a:srcRect b="2948"/>
          <a:stretch/>
        </p:blipFill>
        <p:spPr>
          <a:xfrm>
            <a:off x="539751" y="1138554"/>
            <a:ext cx="2946400" cy="2613025"/>
          </a:xfrm>
          <a:prstGeom prst="rect">
            <a:avLst/>
          </a:prstGeom>
        </p:spPr>
      </p:pic>
      <p:sp>
        <p:nvSpPr>
          <p:cNvPr id="3" name="TextBox 2">
            <a:extLst>
              <a:ext uri="{FF2B5EF4-FFF2-40B4-BE49-F238E27FC236}">
                <a16:creationId xmlns:a16="http://schemas.microsoft.com/office/drawing/2014/main" id="{44440820-43FA-1543-8A5D-6001AC373263}"/>
              </a:ext>
            </a:extLst>
          </p:cNvPr>
          <p:cNvSpPr txBox="1"/>
          <p:nvPr/>
        </p:nvSpPr>
        <p:spPr>
          <a:xfrm>
            <a:off x="2905125" y="1952625"/>
            <a:ext cx="184731" cy="369332"/>
          </a:xfrm>
          <a:prstGeom prst="rect">
            <a:avLst/>
          </a:prstGeom>
          <a:noFill/>
        </p:spPr>
        <p:txBody>
          <a:bodyPr wrap="none" rtlCol="0">
            <a:spAutoFit/>
          </a:bodyPr>
          <a:lstStyle/>
          <a:p>
            <a:endParaRPr lang="en-AR" dirty="0"/>
          </a:p>
        </p:txBody>
      </p:sp>
      <p:pic>
        <p:nvPicPr>
          <p:cNvPr id="4" name="Picture 3">
            <a:extLst>
              <a:ext uri="{FF2B5EF4-FFF2-40B4-BE49-F238E27FC236}">
                <a16:creationId xmlns:a16="http://schemas.microsoft.com/office/drawing/2014/main" id="{5D7D4530-E574-3A41-8AB7-218189551FAB}"/>
              </a:ext>
            </a:extLst>
          </p:cNvPr>
          <p:cNvPicPr>
            <a:picLocks noChangeAspect="1"/>
          </p:cNvPicPr>
          <p:nvPr/>
        </p:nvPicPr>
        <p:blipFill rotWithShape="1">
          <a:blip r:embed="rId8"/>
          <a:srcRect t="1346"/>
          <a:stretch/>
        </p:blipFill>
        <p:spPr>
          <a:xfrm>
            <a:off x="4013136" y="1138554"/>
            <a:ext cx="2884188" cy="2577861"/>
          </a:xfrm>
          <a:prstGeom prst="rect">
            <a:avLst/>
          </a:prstGeom>
        </p:spPr>
      </p:pic>
      <p:sp>
        <p:nvSpPr>
          <p:cNvPr id="9" name="Rounded Rectangle 8">
            <a:extLst>
              <a:ext uri="{FF2B5EF4-FFF2-40B4-BE49-F238E27FC236}">
                <a16:creationId xmlns:a16="http://schemas.microsoft.com/office/drawing/2014/main" id="{3AF42B44-F4FA-DD4C-A4C0-6D1F3108BBFF}"/>
              </a:ext>
            </a:extLst>
          </p:cNvPr>
          <p:cNvSpPr/>
          <p:nvPr/>
        </p:nvSpPr>
        <p:spPr>
          <a:xfrm>
            <a:off x="934497" y="1507253"/>
            <a:ext cx="703384"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0" name="Rounded Rectangle 9">
            <a:extLst>
              <a:ext uri="{FF2B5EF4-FFF2-40B4-BE49-F238E27FC236}">
                <a16:creationId xmlns:a16="http://schemas.microsoft.com/office/drawing/2014/main" id="{C5DC938F-6D7E-ED4D-9855-0ABBDBA544B8}"/>
              </a:ext>
            </a:extLst>
          </p:cNvPr>
          <p:cNvSpPr/>
          <p:nvPr/>
        </p:nvSpPr>
        <p:spPr>
          <a:xfrm>
            <a:off x="5658896" y="1507253"/>
            <a:ext cx="1033305"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1" name="Rectangle 10">
            <a:extLst>
              <a:ext uri="{FF2B5EF4-FFF2-40B4-BE49-F238E27FC236}">
                <a16:creationId xmlns:a16="http://schemas.microsoft.com/office/drawing/2014/main" id="{91E3BA0B-B240-094E-9812-6E9B8C2CBD58}"/>
              </a:ext>
            </a:extLst>
          </p:cNvPr>
          <p:cNvSpPr/>
          <p:nvPr/>
        </p:nvSpPr>
        <p:spPr>
          <a:xfrm>
            <a:off x="8705850" y="4291727"/>
            <a:ext cx="189838" cy="189838"/>
          </a:xfrm>
          <a:prstGeom prst="rect">
            <a:avLst/>
          </a:prstGeom>
          <a:solidFill>
            <a:srgbClr val="FEFD0A"/>
          </a:solid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2" name="Rectangle 11">
            <a:extLst>
              <a:ext uri="{FF2B5EF4-FFF2-40B4-BE49-F238E27FC236}">
                <a16:creationId xmlns:a16="http://schemas.microsoft.com/office/drawing/2014/main" id="{0FC4DC3F-F8C8-2A45-A01F-EB14B36C595E}"/>
              </a:ext>
            </a:extLst>
          </p:cNvPr>
          <p:cNvSpPr/>
          <p:nvPr/>
        </p:nvSpPr>
        <p:spPr>
          <a:xfrm>
            <a:off x="8705850" y="4668053"/>
            <a:ext cx="189838" cy="189838"/>
          </a:xfrm>
          <a:prstGeom prst="rect">
            <a:avLst/>
          </a:prstGeom>
          <a:solidFill>
            <a:srgbClr val="1F8289"/>
          </a:solid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3" name="TextBox 12">
            <a:extLst>
              <a:ext uri="{FF2B5EF4-FFF2-40B4-BE49-F238E27FC236}">
                <a16:creationId xmlns:a16="http://schemas.microsoft.com/office/drawing/2014/main" id="{188075F9-04F4-5D4D-B374-37BEB66CB0C0}"/>
              </a:ext>
            </a:extLst>
          </p:cNvPr>
          <p:cNvSpPr txBox="1"/>
          <p:nvPr/>
        </p:nvSpPr>
        <p:spPr>
          <a:xfrm>
            <a:off x="8453561" y="4174699"/>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Seleccionar</a:t>
            </a:r>
            <a:endParaRPr lang="en-US" sz="1500" dirty="0">
              <a:solidFill>
                <a:srgbClr val="A6A6A6"/>
              </a:solidFill>
            </a:endParaRPr>
          </a:p>
        </p:txBody>
      </p:sp>
      <p:sp>
        <p:nvSpPr>
          <p:cNvPr id="14" name="TextBox 13">
            <a:extLst>
              <a:ext uri="{FF2B5EF4-FFF2-40B4-BE49-F238E27FC236}">
                <a16:creationId xmlns:a16="http://schemas.microsoft.com/office/drawing/2014/main" id="{C9BDF332-4D96-D647-9BB0-EAADE8C0ADBE}"/>
              </a:ext>
            </a:extLst>
          </p:cNvPr>
          <p:cNvSpPr txBox="1"/>
          <p:nvPr/>
        </p:nvSpPr>
        <p:spPr>
          <a:xfrm>
            <a:off x="8453563" y="4532773"/>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Comparar</a:t>
            </a:r>
            <a:endParaRPr lang="en-US" sz="1500" dirty="0">
              <a:solidFill>
                <a:srgbClr val="A6A6A6"/>
              </a:solidFill>
            </a:endParaRPr>
          </a:p>
        </p:txBody>
      </p:sp>
      <p:sp>
        <p:nvSpPr>
          <p:cNvPr id="15" name="Rounded Rectangle 14">
            <a:extLst>
              <a:ext uri="{FF2B5EF4-FFF2-40B4-BE49-F238E27FC236}">
                <a16:creationId xmlns:a16="http://schemas.microsoft.com/office/drawing/2014/main" id="{B0A472B4-CFB9-474F-97DD-18F0AC3C8908}"/>
              </a:ext>
            </a:extLst>
          </p:cNvPr>
          <p:cNvSpPr/>
          <p:nvPr/>
        </p:nvSpPr>
        <p:spPr>
          <a:xfrm>
            <a:off x="2201741" y="1507253"/>
            <a:ext cx="1081900"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7" name="Rounded Rectangle 16">
            <a:extLst>
              <a:ext uri="{FF2B5EF4-FFF2-40B4-BE49-F238E27FC236}">
                <a16:creationId xmlns:a16="http://schemas.microsoft.com/office/drawing/2014/main" id="{4B90BE5C-2F5A-6E42-B521-8104742D8611}"/>
              </a:ext>
            </a:extLst>
          </p:cNvPr>
          <p:cNvSpPr/>
          <p:nvPr/>
        </p:nvSpPr>
        <p:spPr>
          <a:xfrm>
            <a:off x="4417396" y="1507253"/>
            <a:ext cx="703384"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cxnSp>
        <p:nvCxnSpPr>
          <p:cNvPr id="19" name="Straight Arrow Connector 18">
            <a:extLst>
              <a:ext uri="{FF2B5EF4-FFF2-40B4-BE49-F238E27FC236}">
                <a16:creationId xmlns:a16="http://schemas.microsoft.com/office/drawing/2014/main" id="{0F4AD474-E2AD-E047-8F1E-0A8336B10E5C}"/>
              </a:ext>
            </a:extLst>
          </p:cNvPr>
          <p:cNvCxnSpPr/>
          <p:nvPr/>
        </p:nvCxnSpPr>
        <p:spPr>
          <a:xfrm flipV="1">
            <a:off x="2905125" y="2090057"/>
            <a:ext cx="1676923" cy="371789"/>
          </a:xfrm>
          <a:prstGeom prst="straightConnector1">
            <a:avLst/>
          </a:prstGeom>
          <a:ln>
            <a:solidFill>
              <a:srgbClr val="1F8289"/>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Audio 20">
            <a:hlinkClick r:id="" action="ppaction://media"/>
            <a:extLst>
              <a:ext uri="{FF2B5EF4-FFF2-40B4-BE49-F238E27FC236}">
                <a16:creationId xmlns:a16="http://schemas.microsoft.com/office/drawing/2014/main" id="{FDCA510A-1C2A-A14E-9ED2-C519B58F1D0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214692959"/>
      </p:ext>
    </p:extLst>
  </p:cSld>
  <p:clrMapOvr>
    <a:masterClrMapping/>
  </p:clrMapOvr>
  <mc:AlternateContent xmlns:mc="http://schemas.openxmlformats.org/markup-compatibility/2006">
    <mc:Choice xmlns:p14="http://schemas.microsoft.com/office/powerpoint/2010/main" Requires="p14">
      <p:transition spd="slow" p14:dur="2000" advTm="7770"/>
    </mc:Choice>
    <mc:Fallback>
      <p:transition spd="slow" advTm="7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5D7A1E8-CB91-2749-8ADC-928E277A6C2F}"/>
              </a:ext>
            </a:extLst>
          </p:cNvPr>
          <p:cNvPicPr>
            <a:picLocks noChangeAspect="1"/>
          </p:cNvPicPr>
          <p:nvPr/>
        </p:nvPicPr>
        <p:blipFill rotWithShape="1">
          <a:blip r:embed="rId6"/>
          <a:srcRect b="10805"/>
          <a:stretch/>
        </p:blipFill>
        <p:spPr>
          <a:xfrm>
            <a:off x="502262" y="3807578"/>
            <a:ext cx="2997200" cy="362488"/>
          </a:xfrm>
          <a:prstGeom prst="rect">
            <a:avLst/>
          </a:prstGeom>
        </p:spPr>
      </p:pic>
      <p:sp>
        <p:nvSpPr>
          <p:cNvPr id="8" name="TextBox 7">
            <a:extLst>
              <a:ext uri="{FF2B5EF4-FFF2-40B4-BE49-F238E27FC236}">
                <a16:creationId xmlns:a16="http://schemas.microsoft.com/office/drawing/2014/main" id="{819D9010-D7FD-9C4A-B3B2-3922ECF87B87}"/>
              </a:ext>
            </a:extLst>
          </p:cNvPr>
          <p:cNvSpPr txBox="1"/>
          <p:nvPr/>
        </p:nvSpPr>
        <p:spPr>
          <a:xfrm>
            <a:off x="8705850" y="1121628"/>
            <a:ext cx="3248026" cy="3170099"/>
          </a:xfrm>
          <a:prstGeom prst="rect">
            <a:avLst/>
          </a:prstGeom>
          <a:noFill/>
        </p:spPr>
        <p:txBody>
          <a:bodyPr wrap="square" rtlCol="0">
            <a:spAutoFit/>
          </a:bodyPr>
          <a:lstStyle/>
          <a:p>
            <a:r>
              <a:rPr lang="en-US" sz="2000" dirty="0">
                <a:solidFill>
                  <a:srgbClr val="FEFD0A"/>
                </a:solidFill>
              </a:rPr>
              <a:t>With</a:t>
            </a:r>
            <a:r>
              <a:rPr lang="en-US" sz="2000" dirty="0">
                <a:solidFill>
                  <a:srgbClr val="A6A6A6"/>
                </a:solidFill>
              </a:rPr>
              <a:t> </a:t>
            </a:r>
            <a:r>
              <a:rPr lang="en-US" sz="2000" dirty="0" err="1">
                <a:solidFill>
                  <a:srgbClr val="A6A6A6"/>
                </a:solidFill>
              </a:rPr>
              <a:t>cte</a:t>
            </a:r>
            <a:r>
              <a:rPr lang="en-US" sz="2000" dirty="0">
                <a:solidFill>
                  <a:srgbClr val="A6A6A6"/>
                </a:solidFill>
              </a:rPr>
              <a:t> </a:t>
            </a:r>
            <a:r>
              <a:rPr lang="en-US" sz="2000" dirty="0">
                <a:solidFill>
                  <a:srgbClr val="FEFD0A"/>
                </a:solidFill>
              </a:rPr>
              <a:t>as</a:t>
            </a:r>
            <a:r>
              <a:rPr lang="en-US" sz="2000" dirty="0">
                <a:solidFill>
                  <a:srgbClr val="A6A6A6"/>
                </a:solidFill>
              </a:rPr>
              <a:t> (</a:t>
            </a:r>
          </a:p>
          <a:p>
            <a:pPr lvl="1"/>
            <a:r>
              <a:rPr lang="en-US" sz="2000" dirty="0">
                <a:solidFill>
                  <a:srgbClr val="FEFD0A"/>
                </a:solidFill>
              </a:rPr>
              <a:t>select</a:t>
            </a:r>
            <a:r>
              <a:rPr lang="en-US" sz="2000" dirty="0">
                <a:solidFill>
                  <a:srgbClr val="A6A6A6"/>
                </a:solidFill>
              </a:rPr>
              <a:t> id, </a:t>
            </a:r>
            <a:r>
              <a:rPr lang="en-US" sz="2000" dirty="0" err="1">
                <a:solidFill>
                  <a:srgbClr val="A6A6A6"/>
                </a:solidFill>
              </a:rPr>
              <a:t>id_manager</a:t>
            </a:r>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empleados</a:t>
            </a:r>
            <a:endParaRPr lang="en-US" sz="2000" dirty="0">
              <a:solidFill>
                <a:srgbClr val="A6A6A6"/>
              </a:solidFill>
            </a:endParaRPr>
          </a:p>
          <a:p>
            <a:pPr lvl="1"/>
            <a:r>
              <a:rPr lang="en-US" sz="2000" dirty="0">
                <a:solidFill>
                  <a:srgbClr val="FEFD0A"/>
                </a:solidFill>
              </a:rPr>
              <a:t>union all</a:t>
            </a:r>
          </a:p>
          <a:p>
            <a:pPr lvl="1"/>
            <a:r>
              <a:rPr lang="en-US" sz="2000" dirty="0">
                <a:solidFill>
                  <a:srgbClr val="FEFD0A"/>
                </a:solidFill>
              </a:rPr>
              <a:t>select</a:t>
            </a:r>
            <a:r>
              <a:rPr lang="en-US" sz="2000" dirty="0">
                <a:solidFill>
                  <a:srgbClr val="A6A6A6"/>
                </a:solidFill>
              </a:rPr>
              <a:t> </a:t>
            </a:r>
            <a:r>
              <a:rPr lang="en-US" sz="2000" dirty="0" err="1">
                <a:solidFill>
                  <a:srgbClr val="A6A6A6"/>
                </a:solidFill>
              </a:rPr>
              <a:t>c.id</a:t>
            </a:r>
            <a:r>
              <a:rPr lang="en-US" sz="2000" dirty="0">
                <a:solidFill>
                  <a:srgbClr val="A6A6A6"/>
                </a:solidFill>
              </a:rPr>
              <a:t>, </a:t>
            </a:r>
            <a:r>
              <a:rPr lang="en-US" sz="2000" dirty="0" err="1">
                <a:solidFill>
                  <a:srgbClr val="A6A6A6"/>
                </a:solidFill>
              </a:rPr>
              <a:t>e.id_manager</a:t>
            </a:r>
            <a:r>
              <a:rPr lang="en-US" sz="2000" dirty="0">
                <a:solidFill>
                  <a:srgbClr val="A6A6A6"/>
                </a:solidFill>
              </a:rPr>
              <a:t> </a:t>
            </a:r>
          </a:p>
          <a:p>
            <a:pPr lvl="1"/>
            <a:r>
              <a:rPr lang="en-US" sz="2000" dirty="0">
                <a:solidFill>
                  <a:srgbClr val="FEFD0A"/>
                </a:solidFill>
              </a:rPr>
              <a:t>from</a:t>
            </a:r>
            <a:r>
              <a:rPr lang="en-US" sz="2000" dirty="0">
                <a:solidFill>
                  <a:srgbClr val="A6A6A6"/>
                </a:solidFill>
              </a:rPr>
              <a:t> </a:t>
            </a:r>
            <a:r>
              <a:rPr lang="en-US" sz="2000" dirty="0" err="1">
                <a:solidFill>
                  <a:srgbClr val="A6A6A6"/>
                </a:solidFill>
              </a:rPr>
              <a:t>cte</a:t>
            </a:r>
            <a:r>
              <a:rPr lang="en-US" sz="2000" dirty="0">
                <a:solidFill>
                  <a:srgbClr val="A6A6A6"/>
                </a:solidFill>
              </a:rPr>
              <a:t> c </a:t>
            </a:r>
            <a:r>
              <a:rPr lang="en-US" sz="2000" dirty="0">
                <a:solidFill>
                  <a:srgbClr val="FEFD0A"/>
                </a:solidFill>
              </a:rPr>
              <a:t>join</a:t>
            </a:r>
            <a:r>
              <a:rPr lang="en-US" sz="2000" dirty="0">
                <a:solidFill>
                  <a:srgbClr val="A6A6A6"/>
                </a:solidFill>
              </a:rPr>
              <a:t> </a:t>
            </a:r>
            <a:r>
              <a:rPr lang="en-US" sz="2000" dirty="0" err="1">
                <a:solidFill>
                  <a:srgbClr val="A6A6A6"/>
                </a:solidFill>
              </a:rPr>
              <a:t>empleados</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c.id_manager</a:t>
            </a:r>
            <a:r>
              <a:rPr lang="en-US" sz="2000" dirty="0">
                <a:solidFill>
                  <a:srgbClr val="A6A6A6"/>
                </a:solidFill>
              </a:rPr>
              <a:t>=</a:t>
            </a:r>
            <a:r>
              <a:rPr lang="en-US" sz="2000" dirty="0" err="1">
                <a:solidFill>
                  <a:srgbClr val="A6A6A6"/>
                </a:solidFill>
              </a:rPr>
              <a:t>e.id</a:t>
            </a:r>
            <a:r>
              <a:rPr lang="en-US" sz="2000" dirty="0">
                <a:solidFill>
                  <a:srgbClr val="A6A6A6"/>
                </a:solidFill>
              </a:rPr>
              <a:t>)</a:t>
            </a:r>
          </a:p>
          <a:p>
            <a:r>
              <a:rPr lang="en-US" sz="2000" dirty="0">
                <a:solidFill>
                  <a:srgbClr val="A6A6A6"/>
                </a:solidFill>
              </a:rPr>
              <a:t> )</a:t>
            </a:r>
          </a:p>
          <a:p>
            <a:pPr lvl="1"/>
            <a:endParaRPr lang="en-US" sz="2000" dirty="0">
              <a:solidFill>
                <a:srgbClr val="A6A6A6"/>
              </a:solidFill>
            </a:endParaRPr>
          </a:p>
        </p:txBody>
      </p:sp>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7"/>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pic>
        <p:nvPicPr>
          <p:cNvPr id="2" name="Picture 1">
            <a:extLst>
              <a:ext uri="{FF2B5EF4-FFF2-40B4-BE49-F238E27FC236}">
                <a16:creationId xmlns:a16="http://schemas.microsoft.com/office/drawing/2014/main" id="{566FD362-FD3C-B44D-A359-2964BDFA5EEE}"/>
              </a:ext>
            </a:extLst>
          </p:cNvPr>
          <p:cNvPicPr>
            <a:picLocks noChangeAspect="1"/>
          </p:cNvPicPr>
          <p:nvPr/>
        </p:nvPicPr>
        <p:blipFill rotWithShape="1">
          <a:blip r:embed="rId8"/>
          <a:srcRect b="2948"/>
          <a:stretch/>
        </p:blipFill>
        <p:spPr>
          <a:xfrm>
            <a:off x="539751" y="1138554"/>
            <a:ext cx="2946400" cy="2613025"/>
          </a:xfrm>
          <a:prstGeom prst="rect">
            <a:avLst/>
          </a:prstGeom>
        </p:spPr>
      </p:pic>
      <p:sp>
        <p:nvSpPr>
          <p:cNvPr id="3" name="TextBox 2">
            <a:extLst>
              <a:ext uri="{FF2B5EF4-FFF2-40B4-BE49-F238E27FC236}">
                <a16:creationId xmlns:a16="http://schemas.microsoft.com/office/drawing/2014/main" id="{44440820-43FA-1543-8A5D-6001AC373263}"/>
              </a:ext>
            </a:extLst>
          </p:cNvPr>
          <p:cNvSpPr txBox="1"/>
          <p:nvPr/>
        </p:nvSpPr>
        <p:spPr>
          <a:xfrm>
            <a:off x="2905125" y="1952625"/>
            <a:ext cx="184731" cy="369332"/>
          </a:xfrm>
          <a:prstGeom prst="rect">
            <a:avLst/>
          </a:prstGeom>
          <a:noFill/>
        </p:spPr>
        <p:txBody>
          <a:bodyPr wrap="none" rtlCol="0">
            <a:spAutoFit/>
          </a:bodyPr>
          <a:lstStyle/>
          <a:p>
            <a:endParaRPr lang="en-AR" dirty="0"/>
          </a:p>
        </p:txBody>
      </p:sp>
      <p:pic>
        <p:nvPicPr>
          <p:cNvPr id="4" name="Picture 3">
            <a:extLst>
              <a:ext uri="{FF2B5EF4-FFF2-40B4-BE49-F238E27FC236}">
                <a16:creationId xmlns:a16="http://schemas.microsoft.com/office/drawing/2014/main" id="{5D7D4530-E574-3A41-8AB7-218189551FAB}"/>
              </a:ext>
            </a:extLst>
          </p:cNvPr>
          <p:cNvPicPr>
            <a:picLocks noChangeAspect="1"/>
          </p:cNvPicPr>
          <p:nvPr/>
        </p:nvPicPr>
        <p:blipFill rotWithShape="1">
          <a:blip r:embed="rId9"/>
          <a:srcRect t="1346"/>
          <a:stretch/>
        </p:blipFill>
        <p:spPr>
          <a:xfrm>
            <a:off x="4013136" y="1138554"/>
            <a:ext cx="2884188" cy="2577861"/>
          </a:xfrm>
          <a:prstGeom prst="rect">
            <a:avLst/>
          </a:prstGeom>
        </p:spPr>
      </p:pic>
      <p:sp>
        <p:nvSpPr>
          <p:cNvPr id="9" name="Rounded Rectangle 8">
            <a:extLst>
              <a:ext uri="{FF2B5EF4-FFF2-40B4-BE49-F238E27FC236}">
                <a16:creationId xmlns:a16="http://schemas.microsoft.com/office/drawing/2014/main" id="{3AF42B44-F4FA-DD4C-A4C0-6D1F3108BBFF}"/>
              </a:ext>
            </a:extLst>
          </p:cNvPr>
          <p:cNvSpPr/>
          <p:nvPr/>
        </p:nvSpPr>
        <p:spPr>
          <a:xfrm>
            <a:off x="934497" y="1507253"/>
            <a:ext cx="703384"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0" name="Rounded Rectangle 9">
            <a:extLst>
              <a:ext uri="{FF2B5EF4-FFF2-40B4-BE49-F238E27FC236}">
                <a16:creationId xmlns:a16="http://schemas.microsoft.com/office/drawing/2014/main" id="{C5DC938F-6D7E-ED4D-9855-0ABBDBA544B8}"/>
              </a:ext>
            </a:extLst>
          </p:cNvPr>
          <p:cNvSpPr/>
          <p:nvPr/>
        </p:nvSpPr>
        <p:spPr>
          <a:xfrm>
            <a:off x="5658896" y="1507253"/>
            <a:ext cx="1033305"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1" name="Rectangle 10">
            <a:extLst>
              <a:ext uri="{FF2B5EF4-FFF2-40B4-BE49-F238E27FC236}">
                <a16:creationId xmlns:a16="http://schemas.microsoft.com/office/drawing/2014/main" id="{91E3BA0B-B240-094E-9812-6E9B8C2CBD58}"/>
              </a:ext>
            </a:extLst>
          </p:cNvPr>
          <p:cNvSpPr/>
          <p:nvPr/>
        </p:nvSpPr>
        <p:spPr>
          <a:xfrm>
            <a:off x="8705850" y="4291727"/>
            <a:ext cx="189838" cy="189838"/>
          </a:xfrm>
          <a:prstGeom prst="rect">
            <a:avLst/>
          </a:prstGeom>
          <a:solidFill>
            <a:srgbClr val="FEFD0A"/>
          </a:solid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2" name="Rectangle 11">
            <a:extLst>
              <a:ext uri="{FF2B5EF4-FFF2-40B4-BE49-F238E27FC236}">
                <a16:creationId xmlns:a16="http://schemas.microsoft.com/office/drawing/2014/main" id="{0FC4DC3F-F8C8-2A45-A01F-EB14B36C595E}"/>
              </a:ext>
            </a:extLst>
          </p:cNvPr>
          <p:cNvSpPr/>
          <p:nvPr/>
        </p:nvSpPr>
        <p:spPr>
          <a:xfrm>
            <a:off x="8705850" y="4668053"/>
            <a:ext cx="189838" cy="189838"/>
          </a:xfrm>
          <a:prstGeom prst="rect">
            <a:avLst/>
          </a:prstGeom>
          <a:solidFill>
            <a:srgbClr val="1F8289"/>
          </a:solid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3" name="TextBox 12">
            <a:extLst>
              <a:ext uri="{FF2B5EF4-FFF2-40B4-BE49-F238E27FC236}">
                <a16:creationId xmlns:a16="http://schemas.microsoft.com/office/drawing/2014/main" id="{188075F9-04F4-5D4D-B374-37BEB66CB0C0}"/>
              </a:ext>
            </a:extLst>
          </p:cNvPr>
          <p:cNvSpPr txBox="1"/>
          <p:nvPr/>
        </p:nvSpPr>
        <p:spPr>
          <a:xfrm>
            <a:off x="8453561" y="4174699"/>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Seleccionar</a:t>
            </a:r>
            <a:endParaRPr lang="en-US" sz="1500" dirty="0">
              <a:solidFill>
                <a:srgbClr val="A6A6A6"/>
              </a:solidFill>
            </a:endParaRPr>
          </a:p>
        </p:txBody>
      </p:sp>
      <p:sp>
        <p:nvSpPr>
          <p:cNvPr id="14" name="TextBox 13">
            <a:extLst>
              <a:ext uri="{FF2B5EF4-FFF2-40B4-BE49-F238E27FC236}">
                <a16:creationId xmlns:a16="http://schemas.microsoft.com/office/drawing/2014/main" id="{C9BDF332-4D96-D647-9BB0-EAADE8C0ADBE}"/>
              </a:ext>
            </a:extLst>
          </p:cNvPr>
          <p:cNvSpPr txBox="1"/>
          <p:nvPr/>
        </p:nvSpPr>
        <p:spPr>
          <a:xfrm>
            <a:off x="8453563" y="4532773"/>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Comparar</a:t>
            </a:r>
            <a:endParaRPr lang="en-US" sz="1500" dirty="0">
              <a:solidFill>
                <a:srgbClr val="A6A6A6"/>
              </a:solidFill>
            </a:endParaRPr>
          </a:p>
        </p:txBody>
      </p:sp>
      <p:sp>
        <p:nvSpPr>
          <p:cNvPr id="15" name="Rounded Rectangle 14">
            <a:extLst>
              <a:ext uri="{FF2B5EF4-FFF2-40B4-BE49-F238E27FC236}">
                <a16:creationId xmlns:a16="http://schemas.microsoft.com/office/drawing/2014/main" id="{B0A472B4-CFB9-474F-97DD-18F0AC3C8908}"/>
              </a:ext>
            </a:extLst>
          </p:cNvPr>
          <p:cNvSpPr/>
          <p:nvPr/>
        </p:nvSpPr>
        <p:spPr>
          <a:xfrm>
            <a:off x="2201741" y="1507253"/>
            <a:ext cx="1081900"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7" name="Rounded Rectangle 16">
            <a:extLst>
              <a:ext uri="{FF2B5EF4-FFF2-40B4-BE49-F238E27FC236}">
                <a16:creationId xmlns:a16="http://schemas.microsoft.com/office/drawing/2014/main" id="{4B90BE5C-2F5A-6E42-B521-8104742D8611}"/>
              </a:ext>
            </a:extLst>
          </p:cNvPr>
          <p:cNvSpPr/>
          <p:nvPr/>
        </p:nvSpPr>
        <p:spPr>
          <a:xfrm>
            <a:off x="4417396" y="1507253"/>
            <a:ext cx="703384"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cxnSp>
        <p:nvCxnSpPr>
          <p:cNvPr id="16" name="Straight Arrow Connector 15">
            <a:extLst>
              <a:ext uri="{FF2B5EF4-FFF2-40B4-BE49-F238E27FC236}">
                <a16:creationId xmlns:a16="http://schemas.microsoft.com/office/drawing/2014/main" id="{F5FCD93D-F908-804C-BC52-3D0B21401AF8}"/>
              </a:ext>
            </a:extLst>
          </p:cNvPr>
          <p:cNvCxnSpPr>
            <a:cxnSpLocks/>
          </p:cNvCxnSpPr>
          <p:nvPr/>
        </p:nvCxnSpPr>
        <p:spPr>
          <a:xfrm>
            <a:off x="1306286" y="2652765"/>
            <a:ext cx="140677" cy="1266092"/>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178EBD-0513-3A42-BE8C-740DD7ED071B}"/>
              </a:ext>
            </a:extLst>
          </p:cNvPr>
          <p:cNvCxnSpPr>
            <a:cxnSpLocks/>
          </p:cNvCxnSpPr>
          <p:nvPr/>
        </p:nvCxnSpPr>
        <p:spPr>
          <a:xfrm flipH="1">
            <a:off x="2905125" y="2120202"/>
            <a:ext cx="3093741" cy="1798655"/>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3DC5C046-7E83-9847-BD3B-853234061EC1}"/>
              </a:ext>
            </a:extLst>
          </p:cNvPr>
          <p:cNvSpPr txBox="1"/>
          <p:nvPr/>
        </p:nvSpPr>
        <p:spPr>
          <a:xfrm>
            <a:off x="3455427" y="4020811"/>
            <a:ext cx="3248026" cy="1015663"/>
          </a:xfrm>
          <a:prstGeom prst="rect">
            <a:avLst/>
          </a:prstGeom>
          <a:noFill/>
        </p:spPr>
        <p:txBody>
          <a:bodyPr wrap="square" rtlCol="0">
            <a:spAutoFit/>
          </a:bodyPr>
          <a:lstStyle/>
          <a:p>
            <a:pPr lvl="1"/>
            <a:r>
              <a:rPr lang="en-US" sz="2000" i="1" dirty="0">
                <a:solidFill>
                  <a:srgbClr val="A6A6A6"/>
                </a:solidFill>
              </a:rPr>
              <a:t>Mafi </a:t>
            </a:r>
            <a:r>
              <a:rPr lang="en-US" sz="2000" i="1" dirty="0" err="1">
                <a:solidFill>
                  <a:srgbClr val="A6A6A6"/>
                </a:solidFill>
              </a:rPr>
              <a:t>responde</a:t>
            </a:r>
            <a:r>
              <a:rPr lang="en-US" sz="2000" i="1" dirty="0">
                <a:solidFill>
                  <a:srgbClr val="A6A6A6"/>
                </a:solidFill>
              </a:rPr>
              <a:t> a </a:t>
            </a:r>
            <a:r>
              <a:rPr lang="en-US" sz="2000" i="1" dirty="0" err="1">
                <a:solidFill>
                  <a:srgbClr val="A6A6A6"/>
                </a:solidFill>
              </a:rPr>
              <a:t>Fredi</a:t>
            </a:r>
            <a:r>
              <a:rPr lang="en-US" sz="2000" i="1" dirty="0">
                <a:solidFill>
                  <a:srgbClr val="A6A6A6"/>
                </a:solidFill>
              </a:rPr>
              <a:t>, </a:t>
            </a:r>
            <a:r>
              <a:rPr lang="en-US" sz="2000" i="1" dirty="0" err="1">
                <a:solidFill>
                  <a:srgbClr val="A6A6A6"/>
                </a:solidFill>
              </a:rPr>
              <a:t>quien</a:t>
            </a:r>
            <a:r>
              <a:rPr lang="en-US" sz="2000" i="1" dirty="0">
                <a:solidFill>
                  <a:srgbClr val="A6A6A6"/>
                </a:solidFill>
              </a:rPr>
              <a:t> es el jefe de </a:t>
            </a:r>
            <a:r>
              <a:rPr lang="en-US" sz="2000" i="1" dirty="0" err="1">
                <a:solidFill>
                  <a:srgbClr val="A6A6A6"/>
                </a:solidFill>
              </a:rPr>
              <a:t>Fredi</a:t>
            </a:r>
            <a:r>
              <a:rPr lang="en-US" sz="2000" i="1" dirty="0">
                <a:solidFill>
                  <a:srgbClr val="A6A6A6"/>
                </a:solidFill>
              </a:rPr>
              <a:t>? </a:t>
            </a:r>
            <a:r>
              <a:rPr lang="en-US" sz="2000" i="1" dirty="0" err="1">
                <a:solidFill>
                  <a:srgbClr val="A6A6A6"/>
                </a:solidFill>
              </a:rPr>
              <a:t>Nadie</a:t>
            </a:r>
            <a:r>
              <a:rPr lang="en-US" sz="2000" i="1" dirty="0">
                <a:solidFill>
                  <a:srgbClr val="A6A6A6"/>
                </a:solidFill>
              </a:rPr>
              <a:t>.</a:t>
            </a:r>
          </a:p>
        </p:txBody>
      </p:sp>
      <p:pic>
        <p:nvPicPr>
          <p:cNvPr id="80" name="Audio 79">
            <a:hlinkClick r:id="" action="ppaction://media"/>
            <a:extLst>
              <a:ext uri="{FF2B5EF4-FFF2-40B4-BE49-F238E27FC236}">
                <a16:creationId xmlns:a16="http://schemas.microsoft.com/office/drawing/2014/main" id="{6FF0134E-D9A6-4B47-86BA-9B1C7F9F088F}"/>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132947604"/>
      </p:ext>
    </p:extLst>
  </p:cSld>
  <p:clrMapOvr>
    <a:masterClrMapping/>
  </p:clrMapOvr>
  <mc:AlternateContent xmlns:mc="http://schemas.openxmlformats.org/markup-compatibility/2006">
    <mc:Choice xmlns:p14="http://schemas.microsoft.com/office/powerpoint/2010/main" Requires="p14">
      <p:transition spd="slow" p14:dur="2000" advTm="15653"/>
    </mc:Choice>
    <mc:Fallback>
      <p:transition spd="slow" advTm="15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0"/>
                </p:tgtEl>
              </p:cMediaNode>
            </p:audio>
          </p:childTnLst>
        </p:cTn>
      </p:par>
    </p:tnLst>
    <p:bldLst>
      <p:bldP spid="7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E0AD8A-3FE3-C84D-B94A-2B9691F03D74}"/>
              </a:ext>
            </a:extLst>
          </p:cNvPr>
          <p:cNvPicPr>
            <a:picLocks noChangeAspect="1"/>
          </p:cNvPicPr>
          <p:nvPr/>
        </p:nvPicPr>
        <p:blipFill rotWithShape="1">
          <a:blip r:embed="rId6"/>
          <a:srcRect l="2316" b="3566"/>
          <a:stretch/>
        </p:blipFill>
        <p:spPr>
          <a:xfrm>
            <a:off x="539750" y="4228544"/>
            <a:ext cx="2946400" cy="405011"/>
          </a:xfrm>
          <a:prstGeom prst="rect">
            <a:avLst/>
          </a:prstGeom>
        </p:spPr>
      </p:pic>
      <p:pic>
        <p:nvPicPr>
          <p:cNvPr id="24" name="Picture 23">
            <a:extLst>
              <a:ext uri="{FF2B5EF4-FFF2-40B4-BE49-F238E27FC236}">
                <a16:creationId xmlns:a16="http://schemas.microsoft.com/office/drawing/2014/main" id="{F5D7A1E8-CB91-2749-8ADC-928E277A6C2F}"/>
              </a:ext>
            </a:extLst>
          </p:cNvPr>
          <p:cNvPicPr>
            <a:picLocks noChangeAspect="1"/>
          </p:cNvPicPr>
          <p:nvPr/>
        </p:nvPicPr>
        <p:blipFill rotWithShape="1">
          <a:blip r:embed="rId7"/>
          <a:srcRect b="10805"/>
          <a:stretch/>
        </p:blipFill>
        <p:spPr>
          <a:xfrm>
            <a:off x="539750" y="3807578"/>
            <a:ext cx="2959711" cy="357954"/>
          </a:xfrm>
          <a:prstGeom prst="rect">
            <a:avLst/>
          </a:prstGeom>
        </p:spPr>
      </p:pic>
      <p:sp>
        <p:nvSpPr>
          <p:cNvPr id="8" name="TextBox 7">
            <a:extLst>
              <a:ext uri="{FF2B5EF4-FFF2-40B4-BE49-F238E27FC236}">
                <a16:creationId xmlns:a16="http://schemas.microsoft.com/office/drawing/2014/main" id="{819D9010-D7FD-9C4A-B3B2-3922ECF87B87}"/>
              </a:ext>
            </a:extLst>
          </p:cNvPr>
          <p:cNvSpPr txBox="1"/>
          <p:nvPr/>
        </p:nvSpPr>
        <p:spPr>
          <a:xfrm>
            <a:off x="8705850" y="1121628"/>
            <a:ext cx="3248026" cy="3170099"/>
          </a:xfrm>
          <a:prstGeom prst="rect">
            <a:avLst/>
          </a:prstGeom>
          <a:noFill/>
        </p:spPr>
        <p:txBody>
          <a:bodyPr wrap="square" rtlCol="0">
            <a:spAutoFit/>
          </a:bodyPr>
          <a:lstStyle/>
          <a:p>
            <a:r>
              <a:rPr lang="en-US" sz="2000" dirty="0">
                <a:solidFill>
                  <a:srgbClr val="FEFD0A"/>
                </a:solidFill>
              </a:rPr>
              <a:t>With</a:t>
            </a:r>
            <a:r>
              <a:rPr lang="en-US" sz="2000" dirty="0">
                <a:solidFill>
                  <a:srgbClr val="A6A6A6"/>
                </a:solidFill>
              </a:rPr>
              <a:t> </a:t>
            </a:r>
            <a:r>
              <a:rPr lang="en-US" sz="2000" dirty="0" err="1">
                <a:solidFill>
                  <a:srgbClr val="A6A6A6"/>
                </a:solidFill>
              </a:rPr>
              <a:t>cte</a:t>
            </a:r>
            <a:r>
              <a:rPr lang="en-US" sz="2000" dirty="0">
                <a:solidFill>
                  <a:srgbClr val="A6A6A6"/>
                </a:solidFill>
              </a:rPr>
              <a:t> </a:t>
            </a:r>
            <a:r>
              <a:rPr lang="en-US" sz="2000" dirty="0">
                <a:solidFill>
                  <a:srgbClr val="FEFD0A"/>
                </a:solidFill>
              </a:rPr>
              <a:t>as</a:t>
            </a:r>
            <a:r>
              <a:rPr lang="en-US" sz="2000" dirty="0">
                <a:solidFill>
                  <a:srgbClr val="A6A6A6"/>
                </a:solidFill>
              </a:rPr>
              <a:t> (</a:t>
            </a:r>
          </a:p>
          <a:p>
            <a:pPr lvl="1"/>
            <a:r>
              <a:rPr lang="en-US" sz="2000" dirty="0">
                <a:solidFill>
                  <a:srgbClr val="FEFD0A"/>
                </a:solidFill>
              </a:rPr>
              <a:t>select</a:t>
            </a:r>
            <a:r>
              <a:rPr lang="en-US" sz="2000" dirty="0">
                <a:solidFill>
                  <a:srgbClr val="A6A6A6"/>
                </a:solidFill>
              </a:rPr>
              <a:t> id, </a:t>
            </a:r>
            <a:r>
              <a:rPr lang="en-US" sz="2000" dirty="0" err="1">
                <a:solidFill>
                  <a:srgbClr val="A6A6A6"/>
                </a:solidFill>
              </a:rPr>
              <a:t>id_manager</a:t>
            </a:r>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empleados</a:t>
            </a:r>
            <a:endParaRPr lang="en-US" sz="2000" dirty="0">
              <a:solidFill>
                <a:srgbClr val="A6A6A6"/>
              </a:solidFill>
            </a:endParaRPr>
          </a:p>
          <a:p>
            <a:pPr lvl="1"/>
            <a:r>
              <a:rPr lang="en-US" sz="2000" dirty="0">
                <a:solidFill>
                  <a:srgbClr val="FEFD0A"/>
                </a:solidFill>
              </a:rPr>
              <a:t>union all</a:t>
            </a:r>
          </a:p>
          <a:p>
            <a:pPr lvl="1"/>
            <a:r>
              <a:rPr lang="en-US" sz="2000" dirty="0">
                <a:solidFill>
                  <a:srgbClr val="FEFD0A"/>
                </a:solidFill>
              </a:rPr>
              <a:t>select</a:t>
            </a:r>
            <a:r>
              <a:rPr lang="en-US" sz="2000" dirty="0">
                <a:solidFill>
                  <a:srgbClr val="A6A6A6"/>
                </a:solidFill>
              </a:rPr>
              <a:t> </a:t>
            </a:r>
            <a:r>
              <a:rPr lang="en-US" sz="2000" dirty="0" err="1">
                <a:solidFill>
                  <a:srgbClr val="A6A6A6"/>
                </a:solidFill>
              </a:rPr>
              <a:t>c.id</a:t>
            </a:r>
            <a:r>
              <a:rPr lang="en-US" sz="2000" dirty="0">
                <a:solidFill>
                  <a:srgbClr val="A6A6A6"/>
                </a:solidFill>
              </a:rPr>
              <a:t>, </a:t>
            </a:r>
            <a:r>
              <a:rPr lang="en-US" sz="2000" dirty="0" err="1">
                <a:solidFill>
                  <a:srgbClr val="A6A6A6"/>
                </a:solidFill>
              </a:rPr>
              <a:t>e.id_manager</a:t>
            </a:r>
            <a:r>
              <a:rPr lang="en-US" sz="2000" dirty="0">
                <a:solidFill>
                  <a:srgbClr val="A6A6A6"/>
                </a:solidFill>
              </a:rPr>
              <a:t> </a:t>
            </a:r>
          </a:p>
          <a:p>
            <a:pPr lvl="1"/>
            <a:r>
              <a:rPr lang="en-US" sz="2000" dirty="0">
                <a:solidFill>
                  <a:srgbClr val="FEFD0A"/>
                </a:solidFill>
              </a:rPr>
              <a:t>from</a:t>
            </a:r>
            <a:r>
              <a:rPr lang="en-US" sz="2000" dirty="0">
                <a:solidFill>
                  <a:srgbClr val="A6A6A6"/>
                </a:solidFill>
              </a:rPr>
              <a:t> </a:t>
            </a:r>
            <a:r>
              <a:rPr lang="en-US" sz="2000" dirty="0" err="1">
                <a:solidFill>
                  <a:srgbClr val="A6A6A6"/>
                </a:solidFill>
              </a:rPr>
              <a:t>cte</a:t>
            </a:r>
            <a:r>
              <a:rPr lang="en-US" sz="2000" dirty="0">
                <a:solidFill>
                  <a:srgbClr val="A6A6A6"/>
                </a:solidFill>
              </a:rPr>
              <a:t> c </a:t>
            </a:r>
            <a:r>
              <a:rPr lang="en-US" sz="2000" dirty="0">
                <a:solidFill>
                  <a:srgbClr val="FEFD0A"/>
                </a:solidFill>
              </a:rPr>
              <a:t>join</a:t>
            </a:r>
            <a:r>
              <a:rPr lang="en-US" sz="2000" dirty="0">
                <a:solidFill>
                  <a:srgbClr val="A6A6A6"/>
                </a:solidFill>
              </a:rPr>
              <a:t> </a:t>
            </a:r>
            <a:r>
              <a:rPr lang="en-US" sz="2000" dirty="0" err="1">
                <a:solidFill>
                  <a:srgbClr val="A6A6A6"/>
                </a:solidFill>
              </a:rPr>
              <a:t>empleados</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c.id_manager</a:t>
            </a:r>
            <a:r>
              <a:rPr lang="en-US" sz="2000" dirty="0">
                <a:solidFill>
                  <a:srgbClr val="A6A6A6"/>
                </a:solidFill>
              </a:rPr>
              <a:t>=</a:t>
            </a:r>
            <a:r>
              <a:rPr lang="en-US" sz="2000" dirty="0" err="1">
                <a:solidFill>
                  <a:srgbClr val="A6A6A6"/>
                </a:solidFill>
              </a:rPr>
              <a:t>e.id</a:t>
            </a:r>
            <a:r>
              <a:rPr lang="en-US" sz="2000" dirty="0">
                <a:solidFill>
                  <a:srgbClr val="A6A6A6"/>
                </a:solidFill>
              </a:rPr>
              <a:t>)</a:t>
            </a:r>
          </a:p>
          <a:p>
            <a:r>
              <a:rPr lang="en-US" sz="2000" dirty="0">
                <a:solidFill>
                  <a:srgbClr val="A6A6A6"/>
                </a:solidFill>
              </a:rPr>
              <a:t> )</a:t>
            </a:r>
          </a:p>
          <a:p>
            <a:pPr lvl="1"/>
            <a:endParaRPr lang="en-US" sz="2000" dirty="0">
              <a:solidFill>
                <a:srgbClr val="A6A6A6"/>
              </a:solidFill>
            </a:endParaRPr>
          </a:p>
        </p:txBody>
      </p:sp>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8"/>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pic>
        <p:nvPicPr>
          <p:cNvPr id="2" name="Picture 1">
            <a:extLst>
              <a:ext uri="{FF2B5EF4-FFF2-40B4-BE49-F238E27FC236}">
                <a16:creationId xmlns:a16="http://schemas.microsoft.com/office/drawing/2014/main" id="{566FD362-FD3C-B44D-A359-2964BDFA5EEE}"/>
              </a:ext>
            </a:extLst>
          </p:cNvPr>
          <p:cNvPicPr>
            <a:picLocks noChangeAspect="1"/>
          </p:cNvPicPr>
          <p:nvPr/>
        </p:nvPicPr>
        <p:blipFill rotWithShape="1">
          <a:blip r:embed="rId9"/>
          <a:srcRect b="2948"/>
          <a:stretch/>
        </p:blipFill>
        <p:spPr>
          <a:xfrm>
            <a:off x="539751" y="1138554"/>
            <a:ext cx="2946400" cy="2613025"/>
          </a:xfrm>
          <a:prstGeom prst="rect">
            <a:avLst/>
          </a:prstGeom>
        </p:spPr>
      </p:pic>
      <p:sp>
        <p:nvSpPr>
          <p:cNvPr id="3" name="TextBox 2">
            <a:extLst>
              <a:ext uri="{FF2B5EF4-FFF2-40B4-BE49-F238E27FC236}">
                <a16:creationId xmlns:a16="http://schemas.microsoft.com/office/drawing/2014/main" id="{44440820-43FA-1543-8A5D-6001AC373263}"/>
              </a:ext>
            </a:extLst>
          </p:cNvPr>
          <p:cNvSpPr txBox="1"/>
          <p:nvPr/>
        </p:nvSpPr>
        <p:spPr>
          <a:xfrm>
            <a:off x="2905125" y="1952625"/>
            <a:ext cx="184731" cy="369332"/>
          </a:xfrm>
          <a:prstGeom prst="rect">
            <a:avLst/>
          </a:prstGeom>
          <a:noFill/>
        </p:spPr>
        <p:txBody>
          <a:bodyPr wrap="none" rtlCol="0">
            <a:spAutoFit/>
          </a:bodyPr>
          <a:lstStyle/>
          <a:p>
            <a:endParaRPr lang="en-AR" dirty="0"/>
          </a:p>
        </p:txBody>
      </p:sp>
      <p:pic>
        <p:nvPicPr>
          <p:cNvPr id="4" name="Picture 3">
            <a:extLst>
              <a:ext uri="{FF2B5EF4-FFF2-40B4-BE49-F238E27FC236}">
                <a16:creationId xmlns:a16="http://schemas.microsoft.com/office/drawing/2014/main" id="{5D7D4530-E574-3A41-8AB7-218189551FAB}"/>
              </a:ext>
            </a:extLst>
          </p:cNvPr>
          <p:cNvPicPr>
            <a:picLocks noChangeAspect="1"/>
          </p:cNvPicPr>
          <p:nvPr/>
        </p:nvPicPr>
        <p:blipFill rotWithShape="1">
          <a:blip r:embed="rId10"/>
          <a:srcRect t="1346"/>
          <a:stretch/>
        </p:blipFill>
        <p:spPr>
          <a:xfrm>
            <a:off x="4013136" y="1138554"/>
            <a:ext cx="2884188" cy="2577861"/>
          </a:xfrm>
          <a:prstGeom prst="rect">
            <a:avLst/>
          </a:prstGeom>
        </p:spPr>
      </p:pic>
      <p:sp>
        <p:nvSpPr>
          <p:cNvPr id="9" name="Rounded Rectangle 8">
            <a:extLst>
              <a:ext uri="{FF2B5EF4-FFF2-40B4-BE49-F238E27FC236}">
                <a16:creationId xmlns:a16="http://schemas.microsoft.com/office/drawing/2014/main" id="{3AF42B44-F4FA-DD4C-A4C0-6D1F3108BBFF}"/>
              </a:ext>
            </a:extLst>
          </p:cNvPr>
          <p:cNvSpPr/>
          <p:nvPr/>
        </p:nvSpPr>
        <p:spPr>
          <a:xfrm>
            <a:off x="934497" y="1507253"/>
            <a:ext cx="703384"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0" name="Rounded Rectangle 9">
            <a:extLst>
              <a:ext uri="{FF2B5EF4-FFF2-40B4-BE49-F238E27FC236}">
                <a16:creationId xmlns:a16="http://schemas.microsoft.com/office/drawing/2014/main" id="{C5DC938F-6D7E-ED4D-9855-0ABBDBA544B8}"/>
              </a:ext>
            </a:extLst>
          </p:cNvPr>
          <p:cNvSpPr/>
          <p:nvPr/>
        </p:nvSpPr>
        <p:spPr>
          <a:xfrm>
            <a:off x="5658896" y="1507253"/>
            <a:ext cx="1033305"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1" name="Rectangle 10">
            <a:extLst>
              <a:ext uri="{FF2B5EF4-FFF2-40B4-BE49-F238E27FC236}">
                <a16:creationId xmlns:a16="http://schemas.microsoft.com/office/drawing/2014/main" id="{91E3BA0B-B240-094E-9812-6E9B8C2CBD58}"/>
              </a:ext>
            </a:extLst>
          </p:cNvPr>
          <p:cNvSpPr/>
          <p:nvPr/>
        </p:nvSpPr>
        <p:spPr>
          <a:xfrm>
            <a:off x="8705850" y="4291727"/>
            <a:ext cx="189838" cy="189838"/>
          </a:xfrm>
          <a:prstGeom prst="rect">
            <a:avLst/>
          </a:prstGeom>
          <a:solidFill>
            <a:srgbClr val="FEFD0A"/>
          </a:solid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2" name="Rectangle 11">
            <a:extLst>
              <a:ext uri="{FF2B5EF4-FFF2-40B4-BE49-F238E27FC236}">
                <a16:creationId xmlns:a16="http://schemas.microsoft.com/office/drawing/2014/main" id="{0FC4DC3F-F8C8-2A45-A01F-EB14B36C595E}"/>
              </a:ext>
            </a:extLst>
          </p:cNvPr>
          <p:cNvSpPr/>
          <p:nvPr/>
        </p:nvSpPr>
        <p:spPr>
          <a:xfrm>
            <a:off x="8705850" y="4668053"/>
            <a:ext cx="189838" cy="189838"/>
          </a:xfrm>
          <a:prstGeom prst="rect">
            <a:avLst/>
          </a:prstGeom>
          <a:solidFill>
            <a:srgbClr val="1F8289"/>
          </a:solid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3" name="TextBox 12">
            <a:extLst>
              <a:ext uri="{FF2B5EF4-FFF2-40B4-BE49-F238E27FC236}">
                <a16:creationId xmlns:a16="http://schemas.microsoft.com/office/drawing/2014/main" id="{188075F9-04F4-5D4D-B374-37BEB66CB0C0}"/>
              </a:ext>
            </a:extLst>
          </p:cNvPr>
          <p:cNvSpPr txBox="1"/>
          <p:nvPr/>
        </p:nvSpPr>
        <p:spPr>
          <a:xfrm>
            <a:off x="8453561" y="4174699"/>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Seleccionar</a:t>
            </a:r>
            <a:endParaRPr lang="en-US" sz="1500" dirty="0">
              <a:solidFill>
                <a:srgbClr val="A6A6A6"/>
              </a:solidFill>
            </a:endParaRPr>
          </a:p>
        </p:txBody>
      </p:sp>
      <p:sp>
        <p:nvSpPr>
          <p:cNvPr id="14" name="TextBox 13">
            <a:extLst>
              <a:ext uri="{FF2B5EF4-FFF2-40B4-BE49-F238E27FC236}">
                <a16:creationId xmlns:a16="http://schemas.microsoft.com/office/drawing/2014/main" id="{C9BDF332-4D96-D647-9BB0-EAADE8C0ADBE}"/>
              </a:ext>
            </a:extLst>
          </p:cNvPr>
          <p:cNvSpPr txBox="1"/>
          <p:nvPr/>
        </p:nvSpPr>
        <p:spPr>
          <a:xfrm>
            <a:off x="8453563" y="4532773"/>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Comparar</a:t>
            </a:r>
            <a:endParaRPr lang="en-US" sz="1500" dirty="0">
              <a:solidFill>
                <a:srgbClr val="A6A6A6"/>
              </a:solidFill>
            </a:endParaRPr>
          </a:p>
        </p:txBody>
      </p:sp>
      <p:sp>
        <p:nvSpPr>
          <p:cNvPr id="15" name="Rounded Rectangle 14">
            <a:extLst>
              <a:ext uri="{FF2B5EF4-FFF2-40B4-BE49-F238E27FC236}">
                <a16:creationId xmlns:a16="http://schemas.microsoft.com/office/drawing/2014/main" id="{B0A472B4-CFB9-474F-97DD-18F0AC3C8908}"/>
              </a:ext>
            </a:extLst>
          </p:cNvPr>
          <p:cNvSpPr/>
          <p:nvPr/>
        </p:nvSpPr>
        <p:spPr>
          <a:xfrm>
            <a:off x="2201741" y="1507253"/>
            <a:ext cx="1081900"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7" name="Rounded Rectangle 16">
            <a:extLst>
              <a:ext uri="{FF2B5EF4-FFF2-40B4-BE49-F238E27FC236}">
                <a16:creationId xmlns:a16="http://schemas.microsoft.com/office/drawing/2014/main" id="{4B90BE5C-2F5A-6E42-B521-8104742D8611}"/>
              </a:ext>
            </a:extLst>
          </p:cNvPr>
          <p:cNvSpPr/>
          <p:nvPr/>
        </p:nvSpPr>
        <p:spPr>
          <a:xfrm>
            <a:off x="4417396" y="1507253"/>
            <a:ext cx="703384"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cxnSp>
        <p:nvCxnSpPr>
          <p:cNvPr id="16" name="Straight Arrow Connector 15">
            <a:extLst>
              <a:ext uri="{FF2B5EF4-FFF2-40B4-BE49-F238E27FC236}">
                <a16:creationId xmlns:a16="http://schemas.microsoft.com/office/drawing/2014/main" id="{F5FCD93D-F908-804C-BC52-3D0B21401AF8}"/>
              </a:ext>
            </a:extLst>
          </p:cNvPr>
          <p:cNvCxnSpPr>
            <a:cxnSpLocks/>
          </p:cNvCxnSpPr>
          <p:nvPr/>
        </p:nvCxnSpPr>
        <p:spPr>
          <a:xfrm>
            <a:off x="1360829" y="2881423"/>
            <a:ext cx="120466" cy="1505223"/>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178EBD-0513-3A42-BE8C-740DD7ED071B}"/>
              </a:ext>
            </a:extLst>
          </p:cNvPr>
          <p:cNvCxnSpPr>
            <a:cxnSpLocks/>
          </p:cNvCxnSpPr>
          <p:nvPr/>
        </p:nvCxnSpPr>
        <p:spPr>
          <a:xfrm flipH="1">
            <a:off x="2843544" y="2120202"/>
            <a:ext cx="3155322" cy="2254552"/>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7A8FE83-23F1-9A4E-8AB6-2AF60D2E7298}"/>
              </a:ext>
            </a:extLst>
          </p:cNvPr>
          <p:cNvCxnSpPr>
            <a:cxnSpLocks/>
          </p:cNvCxnSpPr>
          <p:nvPr/>
        </p:nvCxnSpPr>
        <p:spPr>
          <a:xfrm flipV="1">
            <a:off x="2905125" y="2090057"/>
            <a:ext cx="1676923" cy="791366"/>
          </a:xfrm>
          <a:prstGeom prst="straightConnector1">
            <a:avLst/>
          </a:prstGeom>
          <a:ln>
            <a:solidFill>
              <a:srgbClr val="1F828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4CF1A8-30D1-444C-A7EF-B4EFCC44FE22}"/>
              </a:ext>
            </a:extLst>
          </p:cNvPr>
          <p:cNvSpPr txBox="1"/>
          <p:nvPr/>
        </p:nvSpPr>
        <p:spPr>
          <a:xfrm>
            <a:off x="3455427" y="4020811"/>
            <a:ext cx="3248026" cy="1015663"/>
          </a:xfrm>
          <a:prstGeom prst="rect">
            <a:avLst/>
          </a:prstGeom>
          <a:noFill/>
        </p:spPr>
        <p:txBody>
          <a:bodyPr wrap="square" rtlCol="0">
            <a:spAutoFit/>
          </a:bodyPr>
          <a:lstStyle/>
          <a:p>
            <a:pPr lvl="1"/>
            <a:r>
              <a:rPr lang="en-US" sz="2000" i="1" dirty="0">
                <a:solidFill>
                  <a:srgbClr val="A6A6A6"/>
                </a:solidFill>
              </a:rPr>
              <a:t>Diego </a:t>
            </a:r>
            <a:r>
              <a:rPr lang="en-US" sz="2000" i="1" dirty="0" err="1">
                <a:solidFill>
                  <a:srgbClr val="A6A6A6"/>
                </a:solidFill>
              </a:rPr>
              <a:t>responde</a:t>
            </a:r>
            <a:r>
              <a:rPr lang="en-US" sz="2000" i="1" dirty="0">
                <a:solidFill>
                  <a:srgbClr val="A6A6A6"/>
                </a:solidFill>
              </a:rPr>
              <a:t> a </a:t>
            </a:r>
            <a:r>
              <a:rPr lang="en-US" sz="2000" i="1" dirty="0" err="1">
                <a:solidFill>
                  <a:srgbClr val="A6A6A6"/>
                </a:solidFill>
              </a:rPr>
              <a:t>Fredi</a:t>
            </a:r>
            <a:r>
              <a:rPr lang="en-US" sz="2000" i="1" dirty="0">
                <a:solidFill>
                  <a:srgbClr val="A6A6A6"/>
                </a:solidFill>
              </a:rPr>
              <a:t>, </a:t>
            </a:r>
            <a:r>
              <a:rPr lang="en-US" sz="2000" i="1" dirty="0" err="1">
                <a:solidFill>
                  <a:srgbClr val="A6A6A6"/>
                </a:solidFill>
              </a:rPr>
              <a:t>quien</a:t>
            </a:r>
            <a:r>
              <a:rPr lang="en-US" sz="2000" i="1" dirty="0">
                <a:solidFill>
                  <a:srgbClr val="A6A6A6"/>
                </a:solidFill>
              </a:rPr>
              <a:t> es el jefe de </a:t>
            </a:r>
            <a:r>
              <a:rPr lang="en-US" sz="2000" i="1" dirty="0" err="1">
                <a:solidFill>
                  <a:srgbClr val="A6A6A6"/>
                </a:solidFill>
              </a:rPr>
              <a:t>Fredi</a:t>
            </a:r>
            <a:r>
              <a:rPr lang="en-US" sz="2000" i="1" dirty="0">
                <a:solidFill>
                  <a:srgbClr val="A6A6A6"/>
                </a:solidFill>
              </a:rPr>
              <a:t>? </a:t>
            </a:r>
            <a:r>
              <a:rPr lang="en-US" sz="2000" i="1" dirty="0" err="1">
                <a:solidFill>
                  <a:srgbClr val="A6A6A6"/>
                </a:solidFill>
              </a:rPr>
              <a:t>Nadie</a:t>
            </a:r>
            <a:r>
              <a:rPr lang="en-US" sz="2000" i="1" dirty="0">
                <a:solidFill>
                  <a:srgbClr val="A6A6A6"/>
                </a:solidFill>
              </a:rPr>
              <a:t>.</a:t>
            </a:r>
          </a:p>
        </p:txBody>
      </p:sp>
      <p:pic>
        <p:nvPicPr>
          <p:cNvPr id="27" name="Audio 26">
            <a:hlinkClick r:id="" action="ppaction://media"/>
            <a:extLst>
              <a:ext uri="{FF2B5EF4-FFF2-40B4-BE49-F238E27FC236}">
                <a16:creationId xmlns:a16="http://schemas.microsoft.com/office/drawing/2014/main" id="{FF2FAB9C-B07B-B240-93E8-3ED666C47CC2}"/>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930725706"/>
      </p:ext>
    </p:extLst>
  </p:cSld>
  <p:clrMapOvr>
    <a:masterClrMapping/>
  </p:clrMapOvr>
  <mc:AlternateContent xmlns:mc="http://schemas.openxmlformats.org/markup-compatibility/2006">
    <mc:Choice xmlns:p14="http://schemas.microsoft.com/office/powerpoint/2010/main" Requires="p14">
      <p:transition spd="slow" p14:dur="2000" advTm="8064"/>
    </mc:Choice>
    <mc:Fallback>
      <p:transition spd="slow" advTm="8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7"/>
                </p:tgtEl>
              </p:cMediaNode>
            </p:audio>
          </p:childTnLst>
        </p:cTn>
      </p:par>
    </p:tnLst>
    <p:bldLst>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E3BB1F5-A85D-8847-979E-940A1C82FF26}"/>
              </a:ext>
            </a:extLst>
          </p:cNvPr>
          <p:cNvPicPr>
            <a:picLocks noChangeAspect="1"/>
          </p:cNvPicPr>
          <p:nvPr/>
        </p:nvPicPr>
        <p:blipFill rotWithShape="1">
          <a:blip r:embed="rId6"/>
          <a:srcRect l="2012" r="-1"/>
          <a:stretch/>
        </p:blipFill>
        <p:spPr>
          <a:xfrm>
            <a:off x="539750" y="4705829"/>
            <a:ext cx="2946400" cy="415619"/>
          </a:xfrm>
          <a:prstGeom prst="rect">
            <a:avLst/>
          </a:prstGeom>
        </p:spPr>
      </p:pic>
      <p:pic>
        <p:nvPicPr>
          <p:cNvPr id="23" name="Picture 22">
            <a:extLst>
              <a:ext uri="{FF2B5EF4-FFF2-40B4-BE49-F238E27FC236}">
                <a16:creationId xmlns:a16="http://schemas.microsoft.com/office/drawing/2014/main" id="{DFE0AD8A-3FE3-C84D-B94A-2B9691F03D74}"/>
              </a:ext>
            </a:extLst>
          </p:cNvPr>
          <p:cNvPicPr>
            <a:picLocks noChangeAspect="1"/>
          </p:cNvPicPr>
          <p:nvPr/>
        </p:nvPicPr>
        <p:blipFill rotWithShape="1">
          <a:blip r:embed="rId7"/>
          <a:srcRect l="2316" b="3566"/>
          <a:stretch/>
        </p:blipFill>
        <p:spPr>
          <a:xfrm>
            <a:off x="539750" y="4228544"/>
            <a:ext cx="2946400" cy="405011"/>
          </a:xfrm>
          <a:prstGeom prst="rect">
            <a:avLst/>
          </a:prstGeom>
        </p:spPr>
      </p:pic>
      <p:pic>
        <p:nvPicPr>
          <p:cNvPr id="24" name="Picture 23">
            <a:extLst>
              <a:ext uri="{FF2B5EF4-FFF2-40B4-BE49-F238E27FC236}">
                <a16:creationId xmlns:a16="http://schemas.microsoft.com/office/drawing/2014/main" id="{F5D7A1E8-CB91-2749-8ADC-928E277A6C2F}"/>
              </a:ext>
            </a:extLst>
          </p:cNvPr>
          <p:cNvPicPr>
            <a:picLocks noChangeAspect="1"/>
          </p:cNvPicPr>
          <p:nvPr/>
        </p:nvPicPr>
        <p:blipFill rotWithShape="1">
          <a:blip r:embed="rId8"/>
          <a:srcRect b="10805"/>
          <a:stretch/>
        </p:blipFill>
        <p:spPr>
          <a:xfrm>
            <a:off x="539750" y="3807578"/>
            <a:ext cx="2959711" cy="357954"/>
          </a:xfrm>
          <a:prstGeom prst="rect">
            <a:avLst/>
          </a:prstGeom>
        </p:spPr>
      </p:pic>
      <p:sp>
        <p:nvSpPr>
          <p:cNvPr id="8" name="TextBox 7">
            <a:extLst>
              <a:ext uri="{FF2B5EF4-FFF2-40B4-BE49-F238E27FC236}">
                <a16:creationId xmlns:a16="http://schemas.microsoft.com/office/drawing/2014/main" id="{819D9010-D7FD-9C4A-B3B2-3922ECF87B87}"/>
              </a:ext>
            </a:extLst>
          </p:cNvPr>
          <p:cNvSpPr txBox="1"/>
          <p:nvPr/>
        </p:nvSpPr>
        <p:spPr>
          <a:xfrm>
            <a:off x="8705850" y="1121628"/>
            <a:ext cx="3248026" cy="3170099"/>
          </a:xfrm>
          <a:prstGeom prst="rect">
            <a:avLst/>
          </a:prstGeom>
          <a:noFill/>
        </p:spPr>
        <p:txBody>
          <a:bodyPr wrap="square" rtlCol="0">
            <a:spAutoFit/>
          </a:bodyPr>
          <a:lstStyle/>
          <a:p>
            <a:r>
              <a:rPr lang="en-US" sz="2000" dirty="0">
                <a:solidFill>
                  <a:srgbClr val="FEFD0A"/>
                </a:solidFill>
              </a:rPr>
              <a:t>With</a:t>
            </a:r>
            <a:r>
              <a:rPr lang="en-US" sz="2000" dirty="0">
                <a:solidFill>
                  <a:srgbClr val="A6A6A6"/>
                </a:solidFill>
              </a:rPr>
              <a:t> </a:t>
            </a:r>
            <a:r>
              <a:rPr lang="en-US" sz="2000" dirty="0" err="1">
                <a:solidFill>
                  <a:srgbClr val="A6A6A6"/>
                </a:solidFill>
              </a:rPr>
              <a:t>cte</a:t>
            </a:r>
            <a:r>
              <a:rPr lang="en-US" sz="2000" dirty="0">
                <a:solidFill>
                  <a:srgbClr val="A6A6A6"/>
                </a:solidFill>
              </a:rPr>
              <a:t> </a:t>
            </a:r>
            <a:r>
              <a:rPr lang="en-US" sz="2000" dirty="0">
                <a:solidFill>
                  <a:srgbClr val="FEFD0A"/>
                </a:solidFill>
              </a:rPr>
              <a:t>as</a:t>
            </a:r>
            <a:r>
              <a:rPr lang="en-US" sz="2000" dirty="0">
                <a:solidFill>
                  <a:srgbClr val="A6A6A6"/>
                </a:solidFill>
              </a:rPr>
              <a:t> (</a:t>
            </a:r>
          </a:p>
          <a:p>
            <a:pPr lvl="1"/>
            <a:r>
              <a:rPr lang="en-US" sz="2000" dirty="0">
                <a:solidFill>
                  <a:srgbClr val="FEFD0A"/>
                </a:solidFill>
              </a:rPr>
              <a:t>select</a:t>
            </a:r>
            <a:r>
              <a:rPr lang="en-US" sz="2000" dirty="0">
                <a:solidFill>
                  <a:srgbClr val="A6A6A6"/>
                </a:solidFill>
              </a:rPr>
              <a:t> id, </a:t>
            </a:r>
            <a:r>
              <a:rPr lang="en-US" sz="2000" dirty="0" err="1">
                <a:solidFill>
                  <a:srgbClr val="A6A6A6"/>
                </a:solidFill>
              </a:rPr>
              <a:t>id_manager</a:t>
            </a:r>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empleados</a:t>
            </a:r>
            <a:endParaRPr lang="en-US" sz="2000" dirty="0">
              <a:solidFill>
                <a:srgbClr val="A6A6A6"/>
              </a:solidFill>
            </a:endParaRPr>
          </a:p>
          <a:p>
            <a:pPr lvl="1"/>
            <a:r>
              <a:rPr lang="en-US" sz="2000" dirty="0">
                <a:solidFill>
                  <a:srgbClr val="FEFD0A"/>
                </a:solidFill>
              </a:rPr>
              <a:t>union all</a:t>
            </a:r>
          </a:p>
          <a:p>
            <a:pPr lvl="1"/>
            <a:r>
              <a:rPr lang="en-US" sz="2000" dirty="0">
                <a:solidFill>
                  <a:srgbClr val="FEFD0A"/>
                </a:solidFill>
              </a:rPr>
              <a:t>select</a:t>
            </a:r>
            <a:r>
              <a:rPr lang="en-US" sz="2000" dirty="0">
                <a:solidFill>
                  <a:srgbClr val="A6A6A6"/>
                </a:solidFill>
              </a:rPr>
              <a:t> </a:t>
            </a:r>
            <a:r>
              <a:rPr lang="en-US" sz="2000" dirty="0" err="1">
                <a:solidFill>
                  <a:srgbClr val="A6A6A6"/>
                </a:solidFill>
              </a:rPr>
              <a:t>c.id</a:t>
            </a:r>
            <a:r>
              <a:rPr lang="en-US" sz="2000" dirty="0">
                <a:solidFill>
                  <a:srgbClr val="A6A6A6"/>
                </a:solidFill>
              </a:rPr>
              <a:t>, </a:t>
            </a:r>
            <a:r>
              <a:rPr lang="en-US" sz="2000" dirty="0" err="1">
                <a:solidFill>
                  <a:srgbClr val="A6A6A6"/>
                </a:solidFill>
              </a:rPr>
              <a:t>e.id_manager</a:t>
            </a:r>
            <a:r>
              <a:rPr lang="en-US" sz="2000" dirty="0">
                <a:solidFill>
                  <a:srgbClr val="A6A6A6"/>
                </a:solidFill>
              </a:rPr>
              <a:t> </a:t>
            </a:r>
          </a:p>
          <a:p>
            <a:pPr lvl="1"/>
            <a:r>
              <a:rPr lang="en-US" sz="2000" dirty="0">
                <a:solidFill>
                  <a:srgbClr val="FEFD0A"/>
                </a:solidFill>
              </a:rPr>
              <a:t>from</a:t>
            </a:r>
            <a:r>
              <a:rPr lang="en-US" sz="2000" dirty="0">
                <a:solidFill>
                  <a:srgbClr val="A6A6A6"/>
                </a:solidFill>
              </a:rPr>
              <a:t> </a:t>
            </a:r>
            <a:r>
              <a:rPr lang="en-US" sz="2000" dirty="0" err="1">
                <a:solidFill>
                  <a:srgbClr val="A6A6A6"/>
                </a:solidFill>
              </a:rPr>
              <a:t>cte</a:t>
            </a:r>
            <a:r>
              <a:rPr lang="en-US" sz="2000" dirty="0">
                <a:solidFill>
                  <a:srgbClr val="A6A6A6"/>
                </a:solidFill>
              </a:rPr>
              <a:t> c </a:t>
            </a:r>
            <a:r>
              <a:rPr lang="en-US" sz="2000" dirty="0">
                <a:solidFill>
                  <a:srgbClr val="FEFD0A"/>
                </a:solidFill>
              </a:rPr>
              <a:t>join</a:t>
            </a:r>
            <a:r>
              <a:rPr lang="en-US" sz="2000" dirty="0">
                <a:solidFill>
                  <a:srgbClr val="A6A6A6"/>
                </a:solidFill>
              </a:rPr>
              <a:t> </a:t>
            </a:r>
            <a:r>
              <a:rPr lang="en-US" sz="2000" dirty="0" err="1">
                <a:solidFill>
                  <a:srgbClr val="A6A6A6"/>
                </a:solidFill>
              </a:rPr>
              <a:t>empleados</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c.id_manager</a:t>
            </a:r>
            <a:r>
              <a:rPr lang="en-US" sz="2000" dirty="0">
                <a:solidFill>
                  <a:srgbClr val="A6A6A6"/>
                </a:solidFill>
              </a:rPr>
              <a:t>=</a:t>
            </a:r>
            <a:r>
              <a:rPr lang="en-US" sz="2000" dirty="0" err="1">
                <a:solidFill>
                  <a:srgbClr val="A6A6A6"/>
                </a:solidFill>
              </a:rPr>
              <a:t>e.id</a:t>
            </a:r>
            <a:r>
              <a:rPr lang="en-US" sz="2000" dirty="0">
                <a:solidFill>
                  <a:srgbClr val="A6A6A6"/>
                </a:solidFill>
              </a:rPr>
              <a:t>)</a:t>
            </a:r>
          </a:p>
          <a:p>
            <a:r>
              <a:rPr lang="en-US" sz="2000" dirty="0">
                <a:solidFill>
                  <a:srgbClr val="A6A6A6"/>
                </a:solidFill>
              </a:rPr>
              <a:t> )</a:t>
            </a:r>
          </a:p>
          <a:p>
            <a:pPr lvl="1"/>
            <a:endParaRPr lang="en-US" sz="2000" dirty="0">
              <a:solidFill>
                <a:srgbClr val="A6A6A6"/>
              </a:solidFill>
            </a:endParaRPr>
          </a:p>
        </p:txBody>
      </p:sp>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9"/>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pic>
        <p:nvPicPr>
          <p:cNvPr id="2" name="Picture 1">
            <a:extLst>
              <a:ext uri="{FF2B5EF4-FFF2-40B4-BE49-F238E27FC236}">
                <a16:creationId xmlns:a16="http://schemas.microsoft.com/office/drawing/2014/main" id="{566FD362-FD3C-B44D-A359-2964BDFA5EEE}"/>
              </a:ext>
            </a:extLst>
          </p:cNvPr>
          <p:cNvPicPr>
            <a:picLocks noChangeAspect="1"/>
          </p:cNvPicPr>
          <p:nvPr/>
        </p:nvPicPr>
        <p:blipFill rotWithShape="1">
          <a:blip r:embed="rId10"/>
          <a:srcRect b="2948"/>
          <a:stretch/>
        </p:blipFill>
        <p:spPr>
          <a:xfrm>
            <a:off x="539751" y="1138554"/>
            <a:ext cx="2946400" cy="2613025"/>
          </a:xfrm>
          <a:prstGeom prst="rect">
            <a:avLst/>
          </a:prstGeom>
        </p:spPr>
      </p:pic>
      <p:sp>
        <p:nvSpPr>
          <p:cNvPr id="3" name="TextBox 2">
            <a:extLst>
              <a:ext uri="{FF2B5EF4-FFF2-40B4-BE49-F238E27FC236}">
                <a16:creationId xmlns:a16="http://schemas.microsoft.com/office/drawing/2014/main" id="{44440820-43FA-1543-8A5D-6001AC373263}"/>
              </a:ext>
            </a:extLst>
          </p:cNvPr>
          <p:cNvSpPr txBox="1"/>
          <p:nvPr/>
        </p:nvSpPr>
        <p:spPr>
          <a:xfrm>
            <a:off x="2905125" y="1952625"/>
            <a:ext cx="184731" cy="369332"/>
          </a:xfrm>
          <a:prstGeom prst="rect">
            <a:avLst/>
          </a:prstGeom>
          <a:noFill/>
        </p:spPr>
        <p:txBody>
          <a:bodyPr wrap="none" rtlCol="0">
            <a:spAutoFit/>
          </a:bodyPr>
          <a:lstStyle/>
          <a:p>
            <a:endParaRPr lang="en-AR" dirty="0"/>
          </a:p>
        </p:txBody>
      </p:sp>
      <p:pic>
        <p:nvPicPr>
          <p:cNvPr id="4" name="Picture 3">
            <a:extLst>
              <a:ext uri="{FF2B5EF4-FFF2-40B4-BE49-F238E27FC236}">
                <a16:creationId xmlns:a16="http://schemas.microsoft.com/office/drawing/2014/main" id="{5D7D4530-E574-3A41-8AB7-218189551FAB}"/>
              </a:ext>
            </a:extLst>
          </p:cNvPr>
          <p:cNvPicPr>
            <a:picLocks noChangeAspect="1"/>
          </p:cNvPicPr>
          <p:nvPr/>
        </p:nvPicPr>
        <p:blipFill rotWithShape="1">
          <a:blip r:embed="rId11"/>
          <a:srcRect t="1346"/>
          <a:stretch/>
        </p:blipFill>
        <p:spPr>
          <a:xfrm>
            <a:off x="4013136" y="1138554"/>
            <a:ext cx="2884188" cy="2577861"/>
          </a:xfrm>
          <a:prstGeom prst="rect">
            <a:avLst/>
          </a:prstGeom>
        </p:spPr>
      </p:pic>
      <p:sp>
        <p:nvSpPr>
          <p:cNvPr id="9" name="Rounded Rectangle 8">
            <a:extLst>
              <a:ext uri="{FF2B5EF4-FFF2-40B4-BE49-F238E27FC236}">
                <a16:creationId xmlns:a16="http://schemas.microsoft.com/office/drawing/2014/main" id="{3AF42B44-F4FA-DD4C-A4C0-6D1F3108BBFF}"/>
              </a:ext>
            </a:extLst>
          </p:cNvPr>
          <p:cNvSpPr/>
          <p:nvPr/>
        </p:nvSpPr>
        <p:spPr>
          <a:xfrm>
            <a:off x="934497" y="1507253"/>
            <a:ext cx="703384"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0" name="Rounded Rectangle 9">
            <a:extLst>
              <a:ext uri="{FF2B5EF4-FFF2-40B4-BE49-F238E27FC236}">
                <a16:creationId xmlns:a16="http://schemas.microsoft.com/office/drawing/2014/main" id="{C5DC938F-6D7E-ED4D-9855-0ABBDBA544B8}"/>
              </a:ext>
            </a:extLst>
          </p:cNvPr>
          <p:cNvSpPr/>
          <p:nvPr/>
        </p:nvSpPr>
        <p:spPr>
          <a:xfrm>
            <a:off x="5658896" y="1507253"/>
            <a:ext cx="1033305"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1" name="Rectangle 10">
            <a:extLst>
              <a:ext uri="{FF2B5EF4-FFF2-40B4-BE49-F238E27FC236}">
                <a16:creationId xmlns:a16="http://schemas.microsoft.com/office/drawing/2014/main" id="{91E3BA0B-B240-094E-9812-6E9B8C2CBD58}"/>
              </a:ext>
            </a:extLst>
          </p:cNvPr>
          <p:cNvSpPr/>
          <p:nvPr/>
        </p:nvSpPr>
        <p:spPr>
          <a:xfrm>
            <a:off x="8705850" y="4291727"/>
            <a:ext cx="189838" cy="189838"/>
          </a:xfrm>
          <a:prstGeom prst="rect">
            <a:avLst/>
          </a:prstGeom>
          <a:solidFill>
            <a:srgbClr val="FEFD0A"/>
          </a:solid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2" name="Rectangle 11">
            <a:extLst>
              <a:ext uri="{FF2B5EF4-FFF2-40B4-BE49-F238E27FC236}">
                <a16:creationId xmlns:a16="http://schemas.microsoft.com/office/drawing/2014/main" id="{0FC4DC3F-F8C8-2A45-A01F-EB14B36C595E}"/>
              </a:ext>
            </a:extLst>
          </p:cNvPr>
          <p:cNvSpPr/>
          <p:nvPr/>
        </p:nvSpPr>
        <p:spPr>
          <a:xfrm>
            <a:off x="8705850" y="4668053"/>
            <a:ext cx="189838" cy="189838"/>
          </a:xfrm>
          <a:prstGeom prst="rect">
            <a:avLst/>
          </a:prstGeom>
          <a:solidFill>
            <a:srgbClr val="1F8289"/>
          </a:solid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3" name="TextBox 12">
            <a:extLst>
              <a:ext uri="{FF2B5EF4-FFF2-40B4-BE49-F238E27FC236}">
                <a16:creationId xmlns:a16="http://schemas.microsoft.com/office/drawing/2014/main" id="{188075F9-04F4-5D4D-B374-37BEB66CB0C0}"/>
              </a:ext>
            </a:extLst>
          </p:cNvPr>
          <p:cNvSpPr txBox="1"/>
          <p:nvPr/>
        </p:nvSpPr>
        <p:spPr>
          <a:xfrm>
            <a:off x="8453561" y="4174699"/>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Seleccionar</a:t>
            </a:r>
            <a:endParaRPr lang="en-US" sz="1500" dirty="0">
              <a:solidFill>
                <a:srgbClr val="A6A6A6"/>
              </a:solidFill>
            </a:endParaRPr>
          </a:p>
        </p:txBody>
      </p:sp>
      <p:sp>
        <p:nvSpPr>
          <p:cNvPr id="14" name="TextBox 13">
            <a:extLst>
              <a:ext uri="{FF2B5EF4-FFF2-40B4-BE49-F238E27FC236}">
                <a16:creationId xmlns:a16="http://schemas.microsoft.com/office/drawing/2014/main" id="{C9BDF332-4D96-D647-9BB0-EAADE8C0ADBE}"/>
              </a:ext>
            </a:extLst>
          </p:cNvPr>
          <p:cNvSpPr txBox="1"/>
          <p:nvPr/>
        </p:nvSpPr>
        <p:spPr>
          <a:xfrm>
            <a:off x="8453563" y="4532773"/>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Comparar</a:t>
            </a:r>
            <a:endParaRPr lang="en-US" sz="1500" dirty="0">
              <a:solidFill>
                <a:srgbClr val="A6A6A6"/>
              </a:solidFill>
            </a:endParaRPr>
          </a:p>
        </p:txBody>
      </p:sp>
      <p:sp>
        <p:nvSpPr>
          <p:cNvPr id="15" name="Rounded Rectangle 14">
            <a:extLst>
              <a:ext uri="{FF2B5EF4-FFF2-40B4-BE49-F238E27FC236}">
                <a16:creationId xmlns:a16="http://schemas.microsoft.com/office/drawing/2014/main" id="{B0A472B4-CFB9-474F-97DD-18F0AC3C8908}"/>
              </a:ext>
            </a:extLst>
          </p:cNvPr>
          <p:cNvSpPr/>
          <p:nvPr/>
        </p:nvSpPr>
        <p:spPr>
          <a:xfrm>
            <a:off x="2201741" y="1507253"/>
            <a:ext cx="1081900"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7" name="Rounded Rectangle 16">
            <a:extLst>
              <a:ext uri="{FF2B5EF4-FFF2-40B4-BE49-F238E27FC236}">
                <a16:creationId xmlns:a16="http://schemas.microsoft.com/office/drawing/2014/main" id="{4B90BE5C-2F5A-6E42-B521-8104742D8611}"/>
              </a:ext>
            </a:extLst>
          </p:cNvPr>
          <p:cNvSpPr/>
          <p:nvPr/>
        </p:nvSpPr>
        <p:spPr>
          <a:xfrm>
            <a:off x="4417396" y="1507253"/>
            <a:ext cx="703384"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cxnSp>
        <p:nvCxnSpPr>
          <p:cNvPr id="16" name="Straight Arrow Connector 15">
            <a:extLst>
              <a:ext uri="{FF2B5EF4-FFF2-40B4-BE49-F238E27FC236}">
                <a16:creationId xmlns:a16="http://schemas.microsoft.com/office/drawing/2014/main" id="{F5FCD93D-F908-804C-BC52-3D0B21401AF8}"/>
              </a:ext>
            </a:extLst>
          </p:cNvPr>
          <p:cNvCxnSpPr>
            <a:cxnSpLocks/>
          </p:cNvCxnSpPr>
          <p:nvPr/>
        </p:nvCxnSpPr>
        <p:spPr>
          <a:xfrm>
            <a:off x="1373438" y="3367666"/>
            <a:ext cx="120466" cy="1505223"/>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178EBD-0513-3A42-BE8C-740DD7ED071B}"/>
              </a:ext>
            </a:extLst>
          </p:cNvPr>
          <p:cNvCxnSpPr>
            <a:cxnSpLocks/>
          </p:cNvCxnSpPr>
          <p:nvPr/>
        </p:nvCxnSpPr>
        <p:spPr>
          <a:xfrm flipH="1">
            <a:off x="2905125" y="2444817"/>
            <a:ext cx="3110664" cy="2413074"/>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7A8FE83-23F1-9A4E-8AB6-2AF60D2E7298}"/>
              </a:ext>
            </a:extLst>
          </p:cNvPr>
          <p:cNvCxnSpPr>
            <a:cxnSpLocks/>
          </p:cNvCxnSpPr>
          <p:nvPr/>
        </p:nvCxnSpPr>
        <p:spPr>
          <a:xfrm flipV="1">
            <a:off x="2905125" y="2444817"/>
            <a:ext cx="1686126" cy="779646"/>
          </a:xfrm>
          <a:prstGeom prst="straightConnector1">
            <a:avLst/>
          </a:prstGeom>
          <a:ln>
            <a:solidFill>
              <a:srgbClr val="1F828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957321F-AA50-7A47-B0F8-22F375B9707D}"/>
              </a:ext>
            </a:extLst>
          </p:cNvPr>
          <p:cNvSpPr txBox="1"/>
          <p:nvPr/>
        </p:nvSpPr>
        <p:spPr>
          <a:xfrm>
            <a:off x="3455427" y="4020811"/>
            <a:ext cx="3248026" cy="1015663"/>
          </a:xfrm>
          <a:prstGeom prst="rect">
            <a:avLst/>
          </a:prstGeom>
          <a:noFill/>
        </p:spPr>
        <p:txBody>
          <a:bodyPr wrap="square" rtlCol="0">
            <a:spAutoFit/>
          </a:bodyPr>
          <a:lstStyle/>
          <a:p>
            <a:pPr lvl="1"/>
            <a:r>
              <a:rPr lang="en-US" sz="2000" i="1" dirty="0">
                <a:solidFill>
                  <a:srgbClr val="A6A6A6"/>
                </a:solidFill>
              </a:rPr>
              <a:t>Sofi </a:t>
            </a:r>
            <a:r>
              <a:rPr lang="en-US" sz="2000" i="1" dirty="0" err="1">
                <a:solidFill>
                  <a:srgbClr val="A6A6A6"/>
                </a:solidFill>
              </a:rPr>
              <a:t>responde</a:t>
            </a:r>
            <a:r>
              <a:rPr lang="en-US" sz="2000" i="1" dirty="0">
                <a:solidFill>
                  <a:srgbClr val="A6A6A6"/>
                </a:solidFill>
              </a:rPr>
              <a:t> a Mafi, </a:t>
            </a:r>
            <a:r>
              <a:rPr lang="en-US" sz="2000" i="1" dirty="0" err="1">
                <a:solidFill>
                  <a:srgbClr val="A6A6A6"/>
                </a:solidFill>
              </a:rPr>
              <a:t>quien</a:t>
            </a:r>
            <a:r>
              <a:rPr lang="en-US" sz="2000" i="1" dirty="0">
                <a:solidFill>
                  <a:srgbClr val="A6A6A6"/>
                </a:solidFill>
              </a:rPr>
              <a:t> es el jefe de Mafi? </a:t>
            </a:r>
            <a:r>
              <a:rPr lang="en-US" sz="2000" i="1" dirty="0" err="1">
                <a:solidFill>
                  <a:srgbClr val="A6A6A6"/>
                </a:solidFill>
              </a:rPr>
              <a:t>Fredi</a:t>
            </a:r>
            <a:r>
              <a:rPr lang="en-US" sz="2000" i="1" dirty="0">
                <a:solidFill>
                  <a:srgbClr val="A6A6A6"/>
                </a:solidFill>
              </a:rPr>
              <a:t>.</a:t>
            </a:r>
          </a:p>
        </p:txBody>
      </p:sp>
      <p:pic>
        <p:nvPicPr>
          <p:cNvPr id="28" name="Audio 27">
            <a:hlinkClick r:id="" action="ppaction://media"/>
            <a:extLst>
              <a:ext uri="{FF2B5EF4-FFF2-40B4-BE49-F238E27FC236}">
                <a16:creationId xmlns:a16="http://schemas.microsoft.com/office/drawing/2014/main" id="{1D822DEC-BFBD-DD44-B4F5-96706C4CC62C}"/>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455842475"/>
      </p:ext>
    </p:extLst>
  </p:cSld>
  <p:clrMapOvr>
    <a:masterClrMapping/>
  </p:clrMapOvr>
  <mc:AlternateContent xmlns:mc="http://schemas.openxmlformats.org/markup-compatibility/2006">
    <mc:Choice xmlns:p14="http://schemas.microsoft.com/office/powerpoint/2010/main" Requires="p14">
      <p:transition spd="slow" p14:dur="2000" advTm="8191"/>
    </mc:Choice>
    <mc:Fallback>
      <p:transition spd="slow" advTm="8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28"/>
                </p:tgtEl>
              </p:cMediaNode>
            </p:audio>
          </p:childTnLst>
        </p:cTn>
      </p:par>
    </p:tnLst>
    <p:bldLst>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6B84435C-05DD-2C44-AB23-235A4461E3DC}"/>
              </a:ext>
            </a:extLst>
          </p:cNvPr>
          <p:cNvPicPr>
            <a:picLocks noChangeAspect="1"/>
          </p:cNvPicPr>
          <p:nvPr/>
        </p:nvPicPr>
        <p:blipFill>
          <a:blip r:embed="rId5"/>
          <a:stretch>
            <a:fillRect/>
          </a:stretch>
        </p:blipFill>
        <p:spPr>
          <a:xfrm>
            <a:off x="520700" y="5200682"/>
            <a:ext cx="2984500" cy="406400"/>
          </a:xfrm>
          <a:prstGeom prst="rect">
            <a:avLst/>
          </a:prstGeom>
        </p:spPr>
      </p:pic>
      <p:pic>
        <p:nvPicPr>
          <p:cNvPr id="26" name="Picture 25">
            <a:extLst>
              <a:ext uri="{FF2B5EF4-FFF2-40B4-BE49-F238E27FC236}">
                <a16:creationId xmlns:a16="http://schemas.microsoft.com/office/drawing/2014/main" id="{9E3BB1F5-A85D-8847-979E-940A1C82FF26}"/>
              </a:ext>
            </a:extLst>
          </p:cNvPr>
          <p:cNvPicPr>
            <a:picLocks noChangeAspect="1"/>
          </p:cNvPicPr>
          <p:nvPr/>
        </p:nvPicPr>
        <p:blipFill rotWithShape="1">
          <a:blip r:embed="rId6"/>
          <a:srcRect l="2012" r="-1"/>
          <a:stretch/>
        </p:blipFill>
        <p:spPr>
          <a:xfrm>
            <a:off x="539750" y="4705829"/>
            <a:ext cx="2946400" cy="415619"/>
          </a:xfrm>
          <a:prstGeom prst="rect">
            <a:avLst/>
          </a:prstGeom>
        </p:spPr>
      </p:pic>
      <p:pic>
        <p:nvPicPr>
          <p:cNvPr id="23" name="Picture 22">
            <a:extLst>
              <a:ext uri="{FF2B5EF4-FFF2-40B4-BE49-F238E27FC236}">
                <a16:creationId xmlns:a16="http://schemas.microsoft.com/office/drawing/2014/main" id="{DFE0AD8A-3FE3-C84D-B94A-2B9691F03D74}"/>
              </a:ext>
            </a:extLst>
          </p:cNvPr>
          <p:cNvPicPr>
            <a:picLocks noChangeAspect="1"/>
          </p:cNvPicPr>
          <p:nvPr/>
        </p:nvPicPr>
        <p:blipFill rotWithShape="1">
          <a:blip r:embed="rId7"/>
          <a:srcRect l="2316" b="3566"/>
          <a:stretch/>
        </p:blipFill>
        <p:spPr>
          <a:xfrm>
            <a:off x="539750" y="4228544"/>
            <a:ext cx="2946400" cy="405011"/>
          </a:xfrm>
          <a:prstGeom prst="rect">
            <a:avLst/>
          </a:prstGeom>
        </p:spPr>
      </p:pic>
      <p:pic>
        <p:nvPicPr>
          <p:cNvPr id="24" name="Picture 23">
            <a:extLst>
              <a:ext uri="{FF2B5EF4-FFF2-40B4-BE49-F238E27FC236}">
                <a16:creationId xmlns:a16="http://schemas.microsoft.com/office/drawing/2014/main" id="{F5D7A1E8-CB91-2749-8ADC-928E277A6C2F}"/>
              </a:ext>
            </a:extLst>
          </p:cNvPr>
          <p:cNvPicPr>
            <a:picLocks noChangeAspect="1"/>
          </p:cNvPicPr>
          <p:nvPr/>
        </p:nvPicPr>
        <p:blipFill rotWithShape="1">
          <a:blip r:embed="rId8"/>
          <a:srcRect b="10805"/>
          <a:stretch/>
        </p:blipFill>
        <p:spPr>
          <a:xfrm>
            <a:off x="539750" y="3807578"/>
            <a:ext cx="2959711" cy="357954"/>
          </a:xfrm>
          <a:prstGeom prst="rect">
            <a:avLst/>
          </a:prstGeom>
        </p:spPr>
      </p:pic>
      <p:sp>
        <p:nvSpPr>
          <p:cNvPr id="8" name="TextBox 7">
            <a:extLst>
              <a:ext uri="{FF2B5EF4-FFF2-40B4-BE49-F238E27FC236}">
                <a16:creationId xmlns:a16="http://schemas.microsoft.com/office/drawing/2014/main" id="{819D9010-D7FD-9C4A-B3B2-3922ECF87B87}"/>
              </a:ext>
            </a:extLst>
          </p:cNvPr>
          <p:cNvSpPr txBox="1"/>
          <p:nvPr/>
        </p:nvSpPr>
        <p:spPr>
          <a:xfrm>
            <a:off x="8705850" y="1121628"/>
            <a:ext cx="3248026" cy="3170099"/>
          </a:xfrm>
          <a:prstGeom prst="rect">
            <a:avLst/>
          </a:prstGeom>
          <a:noFill/>
        </p:spPr>
        <p:txBody>
          <a:bodyPr wrap="square" rtlCol="0">
            <a:spAutoFit/>
          </a:bodyPr>
          <a:lstStyle/>
          <a:p>
            <a:r>
              <a:rPr lang="en-US" sz="2000" dirty="0">
                <a:solidFill>
                  <a:srgbClr val="FEFD0A"/>
                </a:solidFill>
              </a:rPr>
              <a:t>With</a:t>
            </a:r>
            <a:r>
              <a:rPr lang="en-US" sz="2000" dirty="0">
                <a:solidFill>
                  <a:srgbClr val="A6A6A6"/>
                </a:solidFill>
              </a:rPr>
              <a:t> </a:t>
            </a:r>
            <a:r>
              <a:rPr lang="en-US" sz="2000" dirty="0" err="1">
                <a:solidFill>
                  <a:srgbClr val="A6A6A6"/>
                </a:solidFill>
              </a:rPr>
              <a:t>cte</a:t>
            </a:r>
            <a:r>
              <a:rPr lang="en-US" sz="2000" dirty="0">
                <a:solidFill>
                  <a:srgbClr val="A6A6A6"/>
                </a:solidFill>
              </a:rPr>
              <a:t> </a:t>
            </a:r>
            <a:r>
              <a:rPr lang="en-US" sz="2000" dirty="0">
                <a:solidFill>
                  <a:srgbClr val="FEFD0A"/>
                </a:solidFill>
              </a:rPr>
              <a:t>as</a:t>
            </a:r>
            <a:r>
              <a:rPr lang="en-US" sz="2000" dirty="0">
                <a:solidFill>
                  <a:srgbClr val="A6A6A6"/>
                </a:solidFill>
              </a:rPr>
              <a:t> (</a:t>
            </a:r>
          </a:p>
          <a:p>
            <a:pPr lvl="1"/>
            <a:r>
              <a:rPr lang="en-US" sz="2000" dirty="0">
                <a:solidFill>
                  <a:srgbClr val="FEFD0A"/>
                </a:solidFill>
              </a:rPr>
              <a:t>select</a:t>
            </a:r>
            <a:r>
              <a:rPr lang="en-US" sz="2000" dirty="0">
                <a:solidFill>
                  <a:srgbClr val="A6A6A6"/>
                </a:solidFill>
              </a:rPr>
              <a:t> id, </a:t>
            </a:r>
            <a:r>
              <a:rPr lang="en-US" sz="2000" dirty="0" err="1">
                <a:solidFill>
                  <a:srgbClr val="A6A6A6"/>
                </a:solidFill>
              </a:rPr>
              <a:t>id_manager</a:t>
            </a:r>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empleados</a:t>
            </a:r>
            <a:endParaRPr lang="en-US" sz="2000" dirty="0">
              <a:solidFill>
                <a:srgbClr val="A6A6A6"/>
              </a:solidFill>
            </a:endParaRPr>
          </a:p>
          <a:p>
            <a:pPr lvl="1"/>
            <a:r>
              <a:rPr lang="en-US" sz="2000" dirty="0">
                <a:solidFill>
                  <a:srgbClr val="FEFD0A"/>
                </a:solidFill>
              </a:rPr>
              <a:t>union all</a:t>
            </a:r>
          </a:p>
          <a:p>
            <a:pPr lvl="1"/>
            <a:r>
              <a:rPr lang="en-US" sz="2000" dirty="0">
                <a:solidFill>
                  <a:srgbClr val="FEFD0A"/>
                </a:solidFill>
              </a:rPr>
              <a:t>select</a:t>
            </a:r>
            <a:r>
              <a:rPr lang="en-US" sz="2000" dirty="0">
                <a:solidFill>
                  <a:srgbClr val="A6A6A6"/>
                </a:solidFill>
              </a:rPr>
              <a:t> </a:t>
            </a:r>
            <a:r>
              <a:rPr lang="en-US" sz="2000" dirty="0" err="1">
                <a:solidFill>
                  <a:srgbClr val="A6A6A6"/>
                </a:solidFill>
              </a:rPr>
              <a:t>c.id</a:t>
            </a:r>
            <a:r>
              <a:rPr lang="en-US" sz="2000" dirty="0">
                <a:solidFill>
                  <a:srgbClr val="A6A6A6"/>
                </a:solidFill>
              </a:rPr>
              <a:t>, </a:t>
            </a:r>
            <a:r>
              <a:rPr lang="en-US" sz="2000" dirty="0" err="1">
                <a:solidFill>
                  <a:srgbClr val="A6A6A6"/>
                </a:solidFill>
              </a:rPr>
              <a:t>e.id_manager</a:t>
            </a:r>
            <a:r>
              <a:rPr lang="en-US" sz="2000" dirty="0">
                <a:solidFill>
                  <a:srgbClr val="A6A6A6"/>
                </a:solidFill>
              </a:rPr>
              <a:t> </a:t>
            </a:r>
          </a:p>
          <a:p>
            <a:pPr lvl="1"/>
            <a:r>
              <a:rPr lang="en-US" sz="2000" dirty="0">
                <a:solidFill>
                  <a:srgbClr val="FEFD0A"/>
                </a:solidFill>
              </a:rPr>
              <a:t>from</a:t>
            </a:r>
            <a:r>
              <a:rPr lang="en-US" sz="2000" dirty="0">
                <a:solidFill>
                  <a:srgbClr val="A6A6A6"/>
                </a:solidFill>
              </a:rPr>
              <a:t> </a:t>
            </a:r>
            <a:r>
              <a:rPr lang="en-US" sz="2000" dirty="0" err="1">
                <a:solidFill>
                  <a:srgbClr val="A6A6A6"/>
                </a:solidFill>
              </a:rPr>
              <a:t>cte</a:t>
            </a:r>
            <a:r>
              <a:rPr lang="en-US" sz="2000" dirty="0">
                <a:solidFill>
                  <a:srgbClr val="A6A6A6"/>
                </a:solidFill>
              </a:rPr>
              <a:t> c </a:t>
            </a:r>
            <a:r>
              <a:rPr lang="en-US" sz="2000" dirty="0">
                <a:solidFill>
                  <a:srgbClr val="FEFD0A"/>
                </a:solidFill>
              </a:rPr>
              <a:t>join</a:t>
            </a:r>
            <a:r>
              <a:rPr lang="en-US" sz="2000" dirty="0">
                <a:solidFill>
                  <a:srgbClr val="A6A6A6"/>
                </a:solidFill>
              </a:rPr>
              <a:t> </a:t>
            </a:r>
            <a:r>
              <a:rPr lang="en-US" sz="2000" dirty="0" err="1">
                <a:solidFill>
                  <a:srgbClr val="A6A6A6"/>
                </a:solidFill>
              </a:rPr>
              <a:t>empleados</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c.id_manager</a:t>
            </a:r>
            <a:r>
              <a:rPr lang="en-US" sz="2000" dirty="0">
                <a:solidFill>
                  <a:srgbClr val="A6A6A6"/>
                </a:solidFill>
              </a:rPr>
              <a:t>=</a:t>
            </a:r>
            <a:r>
              <a:rPr lang="en-US" sz="2000" dirty="0" err="1">
                <a:solidFill>
                  <a:srgbClr val="A6A6A6"/>
                </a:solidFill>
              </a:rPr>
              <a:t>e.id</a:t>
            </a:r>
            <a:r>
              <a:rPr lang="en-US" sz="2000" dirty="0">
                <a:solidFill>
                  <a:srgbClr val="A6A6A6"/>
                </a:solidFill>
              </a:rPr>
              <a:t>)</a:t>
            </a:r>
          </a:p>
          <a:p>
            <a:r>
              <a:rPr lang="en-US" sz="2000" dirty="0">
                <a:solidFill>
                  <a:srgbClr val="A6A6A6"/>
                </a:solidFill>
              </a:rPr>
              <a:t> )</a:t>
            </a:r>
          </a:p>
          <a:p>
            <a:pPr lvl="1"/>
            <a:endParaRPr lang="en-US" sz="2000" dirty="0">
              <a:solidFill>
                <a:srgbClr val="A6A6A6"/>
              </a:solidFill>
            </a:endParaRPr>
          </a:p>
        </p:txBody>
      </p:sp>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9"/>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pic>
        <p:nvPicPr>
          <p:cNvPr id="2" name="Picture 1">
            <a:extLst>
              <a:ext uri="{FF2B5EF4-FFF2-40B4-BE49-F238E27FC236}">
                <a16:creationId xmlns:a16="http://schemas.microsoft.com/office/drawing/2014/main" id="{566FD362-FD3C-B44D-A359-2964BDFA5EEE}"/>
              </a:ext>
            </a:extLst>
          </p:cNvPr>
          <p:cNvPicPr>
            <a:picLocks noChangeAspect="1"/>
          </p:cNvPicPr>
          <p:nvPr/>
        </p:nvPicPr>
        <p:blipFill rotWithShape="1">
          <a:blip r:embed="rId10"/>
          <a:srcRect b="2948"/>
          <a:stretch/>
        </p:blipFill>
        <p:spPr>
          <a:xfrm>
            <a:off x="539751" y="1138554"/>
            <a:ext cx="2946400" cy="2613025"/>
          </a:xfrm>
          <a:prstGeom prst="rect">
            <a:avLst/>
          </a:prstGeom>
        </p:spPr>
      </p:pic>
      <p:sp>
        <p:nvSpPr>
          <p:cNvPr id="3" name="TextBox 2">
            <a:extLst>
              <a:ext uri="{FF2B5EF4-FFF2-40B4-BE49-F238E27FC236}">
                <a16:creationId xmlns:a16="http://schemas.microsoft.com/office/drawing/2014/main" id="{44440820-43FA-1543-8A5D-6001AC373263}"/>
              </a:ext>
            </a:extLst>
          </p:cNvPr>
          <p:cNvSpPr txBox="1"/>
          <p:nvPr/>
        </p:nvSpPr>
        <p:spPr>
          <a:xfrm>
            <a:off x="2905125" y="1952625"/>
            <a:ext cx="184731" cy="369332"/>
          </a:xfrm>
          <a:prstGeom prst="rect">
            <a:avLst/>
          </a:prstGeom>
          <a:noFill/>
        </p:spPr>
        <p:txBody>
          <a:bodyPr wrap="none" rtlCol="0">
            <a:spAutoFit/>
          </a:bodyPr>
          <a:lstStyle/>
          <a:p>
            <a:endParaRPr lang="en-AR" dirty="0"/>
          </a:p>
        </p:txBody>
      </p:sp>
      <p:pic>
        <p:nvPicPr>
          <p:cNvPr id="4" name="Picture 3">
            <a:extLst>
              <a:ext uri="{FF2B5EF4-FFF2-40B4-BE49-F238E27FC236}">
                <a16:creationId xmlns:a16="http://schemas.microsoft.com/office/drawing/2014/main" id="{5D7D4530-E574-3A41-8AB7-218189551FAB}"/>
              </a:ext>
            </a:extLst>
          </p:cNvPr>
          <p:cNvPicPr>
            <a:picLocks noChangeAspect="1"/>
          </p:cNvPicPr>
          <p:nvPr/>
        </p:nvPicPr>
        <p:blipFill rotWithShape="1">
          <a:blip r:embed="rId11"/>
          <a:srcRect t="1346"/>
          <a:stretch/>
        </p:blipFill>
        <p:spPr>
          <a:xfrm>
            <a:off x="4013136" y="1138554"/>
            <a:ext cx="2884188" cy="2577861"/>
          </a:xfrm>
          <a:prstGeom prst="rect">
            <a:avLst/>
          </a:prstGeom>
        </p:spPr>
      </p:pic>
      <p:sp>
        <p:nvSpPr>
          <p:cNvPr id="9" name="Rounded Rectangle 8">
            <a:extLst>
              <a:ext uri="{FF2B5EF4-FFF2-40B4-BE49-F238E27FC236}">
                <a16:creationId xmlns:a16="http://schemas.microsoft.com/office/drawing/2014/main" id="{3AF42B44-F4FA-DD4C-A4C0-6D1F3108BBFF}"/>
              </a:ext>
            </a:extLst>
          </p:cNvPr>
          <p:cNvSpPr/>
          <p:nvPr/>
        </p:nvSpPr>
        <p:spPr>
          <a:xfrm>
            <a:off x="934497" y="1507253"/>
            <a:ext cx="703384"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0" name="Rounded Rectangle 9">
            <a:extLst>
              <a:ext uri="{FF2B5EF4-FFF2-40B4-BE49-F238E27FC236}">
                <a16:creationId xmlns:a16="http://schemas.microsoft.com/office/drawing/2014/main" id="{C5DC938F-6D7E-ED4D-9855-0ABBDBA544B8}"/>
              </a:ext>
            </a:extLst>
          </p:cNvPr>
          <p:cNvSpPr/>
          <p:nvPr/>
        </p:nvSpPr>
        <p:spPr>
          <a:xfrm>
            <a:off x="5658896" y="1507253"/>
            <a:ext cx="1033305"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1" name="Rectangle 10">
            <a:extLst>
              <a:ext uri="{FF2B5EF4-FFF2-40B4-BE49-F238E27FC236}">
                <a16:creationId xmlns:a16="http://schemas.microsoft.com/office/drawing/2014/main" id="{91E3BA0B-B240-094E-9812-6E9B8C2CBD58}"/>
              </a:ext>
            </a:extLst>
          </p:cNvPr>
          <p:cNvSpPr/>
          <p:nvPr/>
        </p:nvSpPr>
        <p:spPr>
          <a:xfrm>
            <a:off x="8705850" y="4291727"/>
            <a:ext cx="189838" cy="189838"/>
          </a:xfrm>
          <a:prstGeom prst="rect">
            <a:avLst/>
          </a:prstGeom>
          <a:solidFill>
            <a:srgbClr val="FEFD0A"/>
          </a:solid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2" name="Rectangle 11">
            <a:extLst>
              <a:ext uri="{FF2B5EF4-FFF2-40B4-BE49-F238E27FC236}">
                <a16:creationId xmlns:a16="http://schemas.microsoft.com/office/drawing/2014/main" id="{0FC4DC3F-F8C8-2A45-A01F-EB14B36C595E}"/>
              </a:ext>
            </a:extLst>
          </p:cNvPr>
          <p:cNvSpPr/>
          <p:nvPr/>
        </p:nvSpPr>
        <p:spPr>
          <a:xfrm>
            <a:off x="8705850" y="4668053"/>
            <a:ext cx="189838" cy="189838"/>
          </a:xfrm>
          <a:prstGeom prst="rect">
            <a:avLst/>
          </a:prstGeom>
          <a:solidFill>
            <a:srgbClr val="1F8289"/>
          </a:solid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3" name="TextBox 12">
            <a:extLst>
              <a:ext uri="{FF2B5EF4-FFF2-40B4-BE49-F238E27FC236}">
                <a16:creationId xmlns:a16="http://schemas.microsoft.com/office/drawing/2014/main" id="{188075F9-04F4-5D4D-B374-37BEB66CB0C0}"/>
              </a:ext>
            </a:extLst>
          </p:cNvPr>
          <p:cNvSpPr txBox="1"/>
          <p:nvPr/>
        </p:nvSpPr>
        <p:spPr>
          <a:xfrm>
            <a:off x="8453561" y="4174699"/>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Seleccionar</a:t>
            </a:r>
            <a:endParaRPr lang="en-US" sz="1500" dirty="0">
              <a:solidFill>
                <a:srgbClr val="A6A6A6"/>
              </a:solidFill>
            </a:endParaRPr>
          </a:p>
        </p:txBody>
      </p:sp>
      <p:sp>
        <p:nvSpPr>
          <p:cNvPr id="14" name="TextBox 13">
            <a:extLst>
              <a:ext uri="{FF2B5EF4-FFF2-40B4-BE49-F238E27FC236}">
                <a16:creationId xmlns:a16="http://schemas.microsoft.com/office/drawing/2014/main" id="{C9BDF332-4D96-D647-9BB0-EAADE8C0ADBE}"/>
              </a:ext>
            </a:extLst>
          </p:cNvPr>
          <p:cNvSpPr txBox="1"/>
          <p:nvPr/>
        </p:nvSpPr>
        <p:spPr>
          <a:xfrm>
            <a:off x="8453563" y="4532773"/>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Comparar</a:t>
            </a:r>
            <a:endParaRPr lang="en-US" sz="1500" dirty="0">
              <a:solidFill>
                <a:srgbClr val="A6A6A6"/>
              </a:solidFill>
            </a:endParaRPr>
          </a:p>
        </p:txBody>
      </p:sp>
      <p:sp>
        <p:nvSpPr>
          <p:cNvPr id="15" name="Rounded Rectangle 14">
            <a:extLst>
              <a:ext uri="{FF2B5EF4-FFF2-40B4-BE49-F238E27FC236}">
                <a16:creationId xmlns:a16="http://schemas.microsoft.com/office/drawing/2014/main" id="{B0A472B4-CFB9-474F-97DD-18F0AC3C8908}"/>
              </a:ext>
            </a:extLst>
          </p:cNvPr>
          <p:cNvSpPr/>
          <p:nvPr/>
        </p:nvSpPr>
        <p:spPr>
          <a:xfrm>
            <a:off x="2201741" y="1507253"/>
            <a:ext cx="1081900"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7" name="Rounded Rectangle 16">
            <a:extLst>
              <a:ext uri="{FF2B5EF4-FFF2-40B4-BE49-F238E27FC236}">
                <a16:creationId xmlns:a16="http://schemas.microsoft.com/office/drawing/2014/main" id="{4B90BE5C-2F5A-6E42-B521-8104742D8611}"/>
              </a:ext>
            </a:extLst>
          </p:cNvPr>
          <p:cNvSpPr/>
          <p:nvPr/>
        </p:nvSpPr>
        <p:spPr>
          <a:xfrm>
            <a:off x="4417396" y="1507253"/>
            <a:ext cx="703384"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cxnSp>
        <p:nvCxnSpPr>
          <p:cNvPr id="16" name="Straight Arrow Connector 15">
            <a:extLst>
              <a:ext uri="{FF2B5EF4-FFF2-40B4-BE49-F238E27FC236}">
                <a16:creationId xmlns:a16="http://schemas.microsoft.com/office/drawing/2014/main" id="{F5FCD93D-F908-804C-BC52-3D0B21401AF8}"/>
              </a:ext>
            </a:extLst>
          </p:cNvPr>
          <p:cNvCxnSpPr>
            <a:cxnSpLocks/>
          </p:cNvCxnSpPr>
          <p:nvPr/>
        </p:nvCxnSpPr>
        <p:spPr>
          <a:xfrm>
            <a:off x="1392797" y="3651354"/>
            <a:ext cx="107065" cy="1699393"/>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178EBD-0513-3A42-BE8C-740DD7ED071B}"/>
              </a:ext>
            </a:extLst>
          </p:cNvPr>
          <p:cNvCxnSpPr>
            <a:cxnSpLocks/>
          </p:cNvCxnSpPr>
          <p:nvPr/>
        </p:nvCxnSpPr>
        <p:spPr>
          <a:xfrm flipH="1">
            <a:off x="2905125" y="3199091"/>
            <a:ext cx="3118049" cy="2080832"/>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7A8FE83-23F1-9A4E-8AB6-2AF60D2E7298}"/>
              </a:ext>
            </a:extLst>
          </p:cNvPr>
          <p:cNvCxnSpPr>
            <a:cxnSpLocks/>
          </p:cNvCxnSpPr>
          <p:nvPr/>
        </p:nvCxnSpPr>
        <p:spPr>
          <a:xfrm flipV="1">
            <a:off x="2905125" y="3177091"/>
            <a:ext cx="1686540" cy="431348"/>
          </a:xfrm>
          <a:prstGeom prst="straightConnector1">
            <a:avLst/>
          </a:prstGeom>
          <a:ln>
            <a:solidFill>
              <a:srgbClr val="1F828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957321F-AA50-7A47-B0F8-22F375B9707D}"/>
              </a:ext>
            </a:extLst>
          </p:cNvPr>
          <p:cNvSpPr txBox="1"/>
          <p:nvPr/>
        </p:nvSpPr>
        <p:spPr>
          <a:xfrm>
            <a:off x="3444175" y="5186866"/>
            <a:ext cx="3248026" cy="1015663"/>
          </a:xfrm>
          <a:prstGeom prst="rect">
            <a:avLst/>
          </a:prstGeom>
          <a:noFill/>
        </p:spPr>
        <p:txBody>
          <a:bodyPr wrap="square" rtlCol="0">
            <a:spAutoFit/>
          </a:bodyPr>
          <a:lstStyle/>
          <a:p>
            <a:pPr lvl="1"/>
            <a:r>
              <a:rPr lang="en-US" sz="2000" i="1" dirty="0">
                <a:solidFill>
                  <a:srgbClr val="A6A6A6"/>
                </a:solidFill>
              </a:rPr>
              <a:t>Tomi </a:t>
            </a:r>
            <a:r>
              <a:rPr lang="en-US" sz="2000" i="1" dirty="0" err="1">
                <a:solidFill>
                  <a:srgbClr val="A6A6A6"/>
                </a:solidFill>
              </a:rPr>
              <a:t>responde</a:t>
            </a:r>
            <a:r>
              <a:rPr lang="en-US" sz="2000" i="1" dirty="0">
                <a:solidFill>
                  <a:srgbClr val="A6A6A6"/>
                </a:solidFill>
              </a:rPr>
              <a:t> a Sofi, </a:t>
            </a:r>
            <a:r>
              <a:rPr lang="en-US" sz="2000" i="1" dirty="0" err="1">
                <a:solidFill>
                  <a:srgbClr val="A6A6A6"/>
                </a:solidFill>
              </a:rPr>
              <a:t>quien</a:t>
            </a:r>
            <a:r>
              <a:rPr lang="en-US" sz="2000" i="1" dirty="0">
                <a:solidFill>
                  <a:srgbClr val="A6A6A6"/>
                </a:solidFill>
              </a:rPr>
              <a:t> es el jefe de Sofi? Mafi.</a:t>
            </a:r>
          </a:p>
        </p:txBody>
      </p:sp>
      <p:pic>
        <p:nvPicPr>
          <p:cNvPr id="30" name="Audio 29">
            <a:hlinkClick r:id="" action="ppaction://media"/>
            <a:extLst>
              <a:ext uri="{FF2B5EF4-FFF2-40B4-BE49-F238E27FC236}">
                <a16:creationId xmlns:a16="http://schemas.microsoft.com/office/drawing/2014/main" id="{E076ACFE-35A9-7048-92EC-DFE09A37E248}"/>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132048087"/>
      </p:ext>
    </p:extLst>
  </p:cSld>
  <p:clrMapOvr>
    <a:masterClrMapping/>
  </p:clrMapOvr>
  <mc:AlternateContent xmlns:mc="http://schemas.openxmlformats.org/markup-compatibility/2006">
    <mc:Choice xmlns:p14="http://schemas.microsoft.com/office/powerpoint/2010/main" Requires="p14">
      <p:transition spd="slow" p14:dur="2000" advTm="3503"/>
    </mc:Choice>
    <mc:Fallback>
      <p:transition spd="slow" advTm="3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30"/>
                </p:tgtEl>
              </p:cMediaNode>
            </p:audio>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19D9010-D7FD-9C4A-B3B2-3922ECF87B87}"/>
              </a:ext>
            </a:extLst>
          </p:cNvPr>
          <p:cNvSpPr txBox="1"/>
          <p:nvPr/>
        </p:nvSpPr>
        <p:spPr>
          <a:xfrm>
            <a:off x="8705850" y="1121628"/>
            <a:ext cx="3248026" cy="3170099"/>
          </a:xfrm>
          <a:prstGeom prst="rect">
            <a:avLst/>
          </a:prstGeom>
          <a:noFill/>
        </p:spPr>
        <p:txBody>
          <a:bodyPr wrap="square" rtlCol="0">
            <a:spAutoFit/>
          </a:bodyPr>
          <a:lstStyle/>
          <a:p>
            <a:r>
              <a:rPr lang="en-US" sz="2000" dirty="0">
                <a:solidFill>
                  <a:srgbClr val="FEFD0A"/>
                </a:solidFill>
              </a:rPr>
              <a:t>With</a:t>
            </a:r>
            <a:r>
              <a:rPr lang="en-US" sz="2000" dirty="0">
                <a:solidFill>
                  <a:srgbClr val="A6A6A6"/>
                </a:solidFill>
              </a:rPr>
              <a:t> </a:t>
            </a:r>
            <a:r>
              <a:rPr lang="en-US" sz="2000" dirty="0" err="1">
                <a:solidFill>
                  <a:srgbClr val="A6A6A6"/>
                </a:solidFill>
              </a:rPr>
              <a:t>cte</a:t>
            </a:r>
            <a:r>
              <a:rPr lang="en-US" sz="2000" dirty="0">
                <a:solidFill>
                  <a:srgbClr val="A6A6A6"/>
                </a:solidFill>
              </a:rPr>
              <a:t> </a:t>
            </a:r>
            <a:r>
              <a:rPr lang="en-US" sz="2000" dirty="0">
                <a:solidFill>
                  <a:srgbClr val="FEFD0A"/>
                </a:solidFill>
              </a:rPr>
              <a:t>as</a:t>
            </a:r>
            <a:r>
              <a:rPr lang="en-US" sz="2000" dirty="0">
                <a:solidFill>
                  <a:srgbClr val="A6A6A6"/>
                </a:solidFill>
              </a:rPr>
              <a:t> (</a:t>
            </a:r>
          </a:p>
          <a:p>
            <a:pPr lvl="1"/>
            <a:r>
              <a:rPr lang="en-US" sz="2000" dirty="0">
                <a:solidFill>
                  <a:srgbClr val="FEFD0A"/>
                </a:solidFill>
              </a:rPr>
              <a:t>select</a:t>
            </a:r>
            <a:r>
              <a:rPr lang="en-US" sz="2000" dirty="0">
                <a:solidFill>
                  <a:srgbClr val="A6A6A6"/>
                </a:solidFill>
              </a:rPr>
              <a:t> id, </a:t>
            </a:r>
            <a:r>
              <a:rPr lang="en-US" sz="2000" dirty="0" err="1">
                <a:solidFill>
                  <a:srgbClr val="A6A6A6"/>
                </a:solidFill>
              </a:rPr>
              <a:t>id_manager</a:t>
            </a:r>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empleados</a:t>
            </a:r>
            <a:endParaRPr lang="en-US" sz="2000" dirty="0">
              <a:solidFill>
                <a:srgbClr val="A6A6A6"/>
              </a:solidFill>
            </a:endParaRPr>
          </a:p>
          <a:p>
            <a:pPr lvl="1"/>
            <a:r>
              <a:rPr lang="en-US" sz="2000" dirty="0">
                <a:solidFill>
                  <a:srgbClr val="FEFD0A"/>
                </a:solidFill>
              </a:rPr>
              <a:t>union all</a:t>
            </a:r>
          </a:p>
          <a:p>
            <a:pPr lvl="1"/>
            <a:r>
              <a:rPr lang="en-US" sz="2000" dirty="0">
                <a:solidFill>
                  <a:srgbClr val="FEFD0A"/>
                </a:solidFill>
              </a:rPr>
              <a:t>select</a:t>
            </a:r>
            <a:r>
              <a:rPr lang="en-US" sz="2000" dirty="0">
                <a:solidFill>
                  <a:srgbClr val="A6A6A6"/>
                </a:solidFill>
              </a:rPr>
              <a:t> </a:t>
            </a:r>
            <a:r>
              <a:rPr lang="en-US" sz="2000" dirty="0" err="1">
                <a:solidFill>
                  <a:srgbClr val="A6A6A6"/>
                </a:solidFill>
              </a:rPr>
              <a:t>c.id</a:t>
            </a:r>
            <a:r>
              <a:rPr lang="en-US" sz="2000" dirty="0">
                <a:solidFill>
                  <a:srgbClr val="A6A6A6"/>
                </a:solidFill>
              </a:rPr>
              <a:t>, </a:t>
            </a:r>
            <a:r>
              <a:rPr lang="en-US" sz="2000" dirty="0" err="1">
                <a:solidFill>
                  <a:srgbClr val="A6A6A6"/>
                </a:solidFill>
              </a:rPr>
              <a:t>e.id_manager</a:t>
            </a:r>
            <a:r>
              <a:rPr lang="en-US" sz="2000" dirty="0">
                <a:solidFill>
                  <a:srgbClr val="A6A6A6"/>
                </a:solidFill>
              </a:rPr>
              <a:t> </a:t>
            </a:r>
          </a:p>
          <a:p>
            <a:pPr lvl="1"/>
            <a:r>
              <a:rPr lang="en-US" sz="2000" dirty="0">
                <a:solidFill>
                  <a:srgbClr val="FEFD0A"/>
                </a:solidFill>
              </a:rPr>
              <a:t>from</a:t>
            </a:r>
            <a:r>
              <a:rPr lang="en-US" sz="2000" dirty="0">
                <a:solidFill>
                  <a:srgbClr val="A6A6A6"/>
                </a:solidFill>
              </a:rPr>
              <a:t> </a:t>
            </a:r>
            <a:r>
              <a:rPr lang="en-US" sz="2000" dirty="0" err="1">
                <a:solidFill>
                  <a:srgbClr val="A6A6A6"/>
                </a:solidFill>
              </a:rPr>
              <a:t>cte</a:t>
            </a:r>
            <a:r>
              <a:rPr lang="en-US" sz="2000" dirty="0">
                <a:solidFill>
                  <a:srgbClr val="A6A6A6"/>
                </a:solidFill>
              </a:rPr>
              <a:t> c </a:t>
            </a:r>
            <a:r>
              <a:rPr lang="en-US" sz="2000" dirty="0">
                <a:solidFill>
                  <a:srgbClr val="FEFD0A"/>
                </a:solidFill>
              </a:rPr>
              <a:t>join</a:t>
            </a:r>
            <a:r>
              <a:rPr lang="en-US" sz="2000" dirty="0">
                <a:solidFill>
                  <a:srgbClr val="A6A6A6"/>
                </a:solidFill>
              </a:rPr>
              <a:t> </a:t>
            </a:r>
            <a:r>
              <a:rPr lang="en-US" sz="2000" dirty="0" err="1">
                <a:solidFill>
                  <a:srgbClr val="A6A6A6"/>
                </a:solidFill>
              </a:rPr>
              <a:t>empleados</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c.id_manager</a:t>
            </a:r>
            <a:r>
              <a:rPr lang="en-US" sz="2000" dirty="0">
                <a:solidFill>
                  <a:srgbClr val="A6A6A6"/>
                </a:solidFill>
              </a:rPr>
              <a:t>=</a:t>
            </a:r>
            <a:r>
              <a:rPr lang="en-US" sz="2000" dirty="0" err="1">
                <a:solidFill>
                  <a:srgbClr val="A6A6A6"/>
                </a:solidFill>
              </a:rPr>
              <a:t>e.id</a:t>
            </a:r>
            <a:r>
              <a:rPr lang="en-US" sz="2000" dirty="0">
                <a:solidFill>
                  <a:srgbClr val="A6A6A6"/>
                </a:solidFill>
              </a:rPr>
              <a:t>)</a:t>
            </a:r>
          </a:p>
          <a:p>
            <a:r>
              <a:rPr lang="en-US" sz="2000" dirty="0">
                <a:solidFill>
                  <a:srgbClr val="A6A6A6"/>
                </a:solidFill>
              </a:rPr>
              <a:t> )</a:t>
            </a:r>
          </a:p>
          <a:p>
            <a:pPr lvl="1"/>
            <a:endParaRPr lang="en-US" sz="2000" dirty="0">
              <a:solidFill>
                <a:srgbClr val="A6A6A6"/>
              </a:solidFill>
            </a:endParaRPr>
          </a:p>
        </p:txBody>
      </p:sp>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pic>
        <p:nvPicPr>
          <p:cNvPr id="7" name="Picture 6">
            <a:extLst>
              <a:ext uri="{FF2B5EF4-FFF2-40B4-BE49-F238E27FC236}">
                <a16:creationId xmlns:a16="http://schemas.microsoft.com/office/drawing/2014/main" id="{66D48674-AE7F-BD40-8D96-747FD40867C6}"/>
              </a:ext>
            </a:extLst>
          </p:cNvPr>
          <p:cNvPicPr>
            <a:picLocks noChangeAspect="1"/>
          </p:cNvPicPr>
          <p:nvPr/>
        </p:nvPicPr>
        <p:blipFill>
          <a:blip r:embed="rId7"/>
          <a:stretch>
            <a:fillRect/>
          </a:stretch>
        </p:blipFill>
        <p:spPr>
          <a:xfrm>
            <a:off x="1525434" y="896422"/>
            <a:ext cx="2515624" cy="4488958"/>
          </a:xfrm>
          <a:prstGeom prst="rect">
            <a:avLst/>
          </a:prstGeom>
        </p:spPr>
      </p:pic>
      <p:cxnSp>
        <p:nvCxnSpPr>
          <p:cNvPr id="25" name="Straight Arrow Connector 24">
            <a:extLst>
              <a:ext uri="{FF2B5EF4-FFF2-40B4-BE49-F238E27FC236}">
                <a16:creationId xmlns:a16="http://schemas.microsoft.com/office/drawing/2014/main" id="{6EF32C15-F149-1046-8081-5C97C339A2C2}"/>
              </a:ext>
            </a:extLst>
          </p:cNvPr>
          <p:cNvCxnSpPr>
            <a:cxnSpLocks/>
          </p:cNvCxnSpPr>
          <p:nvPr/>
        </p:nvCxnSpPr>
        <p:spPr>
          <a:xfrm>
            <a:off x="4142088" y="1399788"/>
            <a:ext cx="790581"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157EF5B-DFC3-9A42-95DE-FAD336B23FEF}"/>
              </a:ext>
            </a:extLst>
          </p:cNvPr>
          <p:cNvSpPr txBox="1"/>
          <p:nvPr/>
        </p:nvSpPr>
        <p:spPr>
          <a:xfrm>
            <a:off x="5033699" y="1155742"/>
            <a:ext cx="3248026" cy="1938992"/>
          </a:xfrm>
          <a:prstGeom prst="rect">
            <a:avLst/>
          </a:prstGeom>
          <a:noFill/>
        </p:spPr>
        <p:txBody>
          <a:bodyPr wrap="square" rtlCol="0">
            <a:spAutoFit/>
          </a:bodyPr>
          <a:lstStyle/>
          <a:p>
            <a:r>
              <a:rPr lang="en-US" sz="2000" dirty="0">
                <a:solidFill>
                  <a:srgbClr val="FEFD0A"/>
                </a:solidFill>
              </a:rPr>
              <a:t>Count (</a:t>
            </a:r>
            <a:r>
              <a:rPr lang="en-US" sz="2000" dirty="0" err="1">
                <a:solidFill>
                  <a:srgbClr val="FEFD0A"/>
                </a:solidFill>
              </a:rPr>
              <a:t>id_man</a:t>
            </a:r>
            <a:r>
              <a:rPr lang="en-US" sz="2000" dirty="0">
                <a:solidFill>
                  <a:srgbClr val="FEFD0A"/>
                </a:solidFill>
              </a:rPr>
              <a:t> = 1) = 4</a:t>
            </a:r>
          </a:p>
          <a:p>
            <a:r>
              <a:rPr lang="en-US" sz="2000" dirty="0">
                <a:solidFill>
                  <a:srgbClr val="FEFD0A"/>
                </a:solidFill>
              </a:rPr>
              <a:t>Count (</a:t>
            </a:r>
            <a:r>
              <a:rPr lang="en-US" sz="2000" dirty="0" err="1">
                <a:solidFill>
                  <a:srgbClr val="FEFD0A"/>
                </a:solidFill>
              </a:rPr>
              <a:t>id_man</a:t>
            </a:r>
            <a:r>
              <a:rPr lang="en-US" sz="2000" dirty="0">
                <a:solidFill>
                  <a:srgbClr val="FEFD0A"/>
                </a:solidFill>
              </a:rPr>
              <a:t> = 2) = 2</a:t>
            </a:r>
          </a:p>
          <a:p>
            <a:r>
              <a:rPr lang="en-US" sz="2000" dirty="0">
                <a:solidFill>
                  <a:srgbClr val="FEFD0A"/>
                </a:solidFill>
              </a:rPr>
              <a:t>Count (</a:t>
            </a:r>
            <a:r>
              <a:rPr lang="en-US" sz="2000" dirty="0" err="1">
                <a:solidFill>
                  <a:srgbClr val="FEFD0A"/>
                </a:solidFill>
              </a:rPr>
              <a:t>id_man</a:t>
            </a:r>
            <a:r>
              <a:rPr lang="en-US" sz="2000" dirty="0">
                <a:solidFill>
                  <a:srgbClr val="FEFD0A"/>
                </a:solidFill>
              </a:rPr>
              <a:t> = 3) = 0</a:t>
            </a:r>
          </a:p>
          <a:p>
            <a:r>
              <a:rPr lang="en-US" sz="2000" dirty="0">
                <a:solidFill>
                  <a:srgbClr val="FEFD0A"/>
                </a:solidFill>
              </a:rPr>
              <a:t>Count (</a:t>
            </a:r>
            <a:r>
              <a:rPr lang="en-US" sz="2000" dirty="0" err="1">
                <a:solidFill>
                  <a:srgbClr val="FEFD0A"/>
                </a:solidFill>
              </a:rPr>
              <a:t>id_man</a:t>
            </a:r>
            <a:r>
              <a:rPr lang="en-US" sz="2000" dirty="0">
                <a:solidFill>
                  <a:srgbClr val="FEFD0A"/>
                </a:solidFill>
              </a:rPr>
              <a:t> = 4) = 1</a:t>
            </a:r>
          </a:p>
          <a:p>
            <a:r>
              <a:rPr lang="en-US" sz="2000" dirty="0">
                <a:solidFill>
                  <a:srgbClr val="FEFD0A"/>
                </a:solidFill>
              </a:rPr>
              <a:t>Count (</a:t>
            </a:r>
            <a:r>
              <a:rPr lang="en-US" sz="2000" dirty="0" err="1">
                <a:solidFill>
                  <a:srgbClr val="FEFD0A"/>
                </a:solidFill>
              </a:rPr>
              <a:t>id_man</a:t>
            </a:r>
            <a:r>
              <a:rPr lang="en-US" sz="2000" dirty="0">
                <a:solidFill>
                  <a:srgbClr val="FEFD0A"/>
                </a:solidFill>
              </a:rPr>
              <a:t> = 5) = 0</a:t>
            </a:r>
            <a:endParaRPr lang="en-US" sz="2000" dirty="0">
              <a:solidFill>
                <a:srgbClr val="A6A6A6"/>
              </a:solidFill>
            </a:endParaRPr>
          </a:p>
          <a:p>
            <a:pPr lvl="1"/>
            <a:endParaRPr lang="en-US" sz="2000" dirty="0">
              <a:solidFill>
                <a:srgbClr val="A6A6A6"/>
              </a:solidFill>
            </a:endParaRPr>
          </a:p>
        </p:txBody>
      </p:sp>
      <p:cxnSp>
        <p:nvCxnSpPr>
          <p:cNvPr id="31" name="Straight Arrow Connector 30">
            <a:extLst>
              <a:ext uri="{FF2B5EF4-FFF2-40B4-BE49-F238E27FC236}">
                <a16:creationId xmlns:a16="http://schemas.microsoft.com/office/drawing/2014/main" id="{3876C133-24D9-AB48-9E4A-3460CF204F5B}"/>
              </a:ext>
            </a:extLst>
          </p:cNvPr>
          <p:cNvCxnSpPr>
            <a:cxnSpLocks/>
          </p:cNvCxnSpPr>
          <p:nvPr/>
        </p:nvCxnSpPr>
        <p:spPr>
          <a:xfrm>
            <a:off x="6237016" y="3094734"/>
            <a:ext cx="0" cy="561748"/>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59753D6-7CB3-0746-A199-B2260FFE7FD9}"/>
              </a:ext>
            </a:extLst>
          </p:cNvPr>
          <p:cNvGrpSpPr/>
          <p:nvPr/>
        </p:nvGrpSpPr>
        <p:grpSpPr>
          <a:xfrm>
            <a:off x="4798029" y="4006138"/>
            <a:ext cx="3150849" cy="2316767"/>
            <a:chOff x="8283274" y="1846970"/>
            <a:chExt cx="3150849" cy="2316767"/>
          </a:xfrm>
        </p:grpSpPr>
        <p:cxnSp>
          <p:nvCxnSpPr>
            <p:cNvPr id="34" name="Straight Connector 33">
              <a:extLst>
                <a:ext uri="{FF2B5EF4-FFF2-40B4-BE49-F238E27FC236}">
                  <a16:creationId xmlns:a16="http://schemas.microsoft.com/office/drawing/2014/main" id="{7A2B251A-D9D8-3F4B-BB92-27BB5DDDD35F}"/>
                </a:ext>
              </a:extLst>
            </p:cNvPr>
            <p:cNvCxnSpPr>
              <a:cxnSpLocks/>
            </p:cNvCxnSpPr>
            <p:nvPr/>
          </p:nvCxnSpPr>
          <p:spPr>
            <a:xfrm flipH="1">
              <a:off x="9426112" y="2156341"/>
              <a:ext cx="10475" cy="1998218"/>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0FDD1A3-ADE0-464A-98FE-FE1A1A50F3B8}"/>
                </a:ext>
              </a:extLst>
            </p:cNvPr>
            <p:cNvSpPr txBox="1"/>
            <p:nvPr/>
          </p:nvSpPr>
          <p:spPr>
            <a:xfrm>
              <a:off x="8378558" y="2203094"/>
              <a:ext cx="869655" cy="309372"/>
            </a:xfrm>
            <a:prstGeom prst="rect">
              <a:avLst/>
            </a:prstGeom>
            <a:noFill/>
          </p:spPr>
          <p:txBody>
            <a:bodyPr wrap="square" rtlCol="0">
              <a:spAutoFit/>
            </a:bodyPr>
            <a:lstStyle/>
            <a:p>
              <a:pPr algn="ctr"/>
              <a:r>
                <a:rPr lang="en-AR" sz="1400" dirty="0">
                  <a:solidFill>
                    <a:srgbClr val="FEFD0A"/>
                  </a:solidFill>
                </a:rPr>
                <a:t>Fredi</a:t>
              </a:r>
            </a:p>
          </p:txBody>
        </p:sp>
        <p:sp>
          <p:nvSpPr>
            <p:cNvPr id="36" name="TextBox 35">
              <a:extLst>
                <a:ext uri="{FF2B5EF4-FFF2-40B4-BE49-F238E27FC236}">
                  <a16:creationId xmlns:a16="http://schemas.microsoft.com/office/drawing/2014/main" id="{1CC23F38-FA44-D24B-9DAC-AB7971648022}"/>
                </a:ext>
              </a:extLst>
            </p:cNvPr>
            <p:cNvSpPr txBox="1"/>
            <p:nvPr/>
          </p:nvSpPr>
          <p:spPr>
            <a:xfrm>
              <a:off x="9587108" y="2224280"/>
              <a:ext cx="1490996" cy="307777"/>
            </a:xfrm>
            <a:prstGeom prst="rect">
              <a:avLst/>
            </a:prstGeom>
            <a:noFill/>
          </p:spPr>
          <p:txBody>
            <a:bodyPr wrap="square" rtlCol="0">
              <a:spAutoFit/>
            </a:bodyPr>
            <a:lstStyle/>
            <a:p>
              <a:pPr algn="ctr"/>
              <a:r>
                <a:rPr lang="en-US" sz="1400" dirty="0">
                  <a:solidFill>
                    <a:srgbClr val="FEFD0A"/>
                  </a:solidFill>
                </a:rPr>
                <a:t>4</a:t>
              </a:r>
              <a:endParaRPr lang="en-AR" sz="1400" dirty="0">
                <a:solidFill>
                  <a:srgbClr val="FEFD0A"/>
                </a:solidFill>
              </a:endParaRPr>
            </a:p>
          </p:txBody>
        </p:sp>
        <p:cxnSp>
          <p:nvCxnSpPr>
            <p:cNvPr id="37" name="Straight Connector 36">
              <a:extLst>
                <a:ext uri="{FF2B5EF4-FFF2-40B4-BE49-F238E27FC236}">
                  <a16:creationId xmlns:a16="http://schemas.microsoft.com/office/drawing/2014/main" id="{2EA7C6CF-7CCF-F94B-9E5D-D9039E7C42DB}"/>
                </a:ext>
              </a:extLst>
            </p:cNvPr>
            <p:cNvCxnSpPr>
              <a:cxnSpLocks/>
            </p:cNvCxnSpPr>
            <p:nvPr/>
          </p:nvCxnSpPr>
          <p:spPr>
            <a:xfrm>
              <a:off x="8341719" y="2549986"/>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6325EEA-EEA1-BB40-B1A1-6318B0A87A3D}"/>
                </a:ext>
              </a:extLst>
            </p:cNvPr>
            <p:cNvCxnSpPr>
              <a:cxnSpLocks/>
            </p:cNvCxnSpPr>
            <p:nvPr/>
          </p:nvCxnSpPr>
          <p:spPr>
            <a:xfrm>
              <a:off x="11183592" y="2165519"/>
              <a:ext cx="0" cy="1998217"/>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E06F41-6933-1A4B-A716-D6123A47CF3F}"/>
                </a:ext>
              </a:extLst>
            </p:cNvPr>
            <p:cNvCxnSpPr>
              <a:cxnSpLocks/>
            </p:cNvCxnSpPr>
            <p:nvPr/>
          </p:nvCxnSpPr>
          <p:spPr>
            <a:xfrm>
              <a:off x="8341719" y="3004755"/>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644BB34-762B-114C-804D-F66F6429171B}"/>
                </a:ext>
              </a:extLst>
            </p:cNvPr>
            <p:cNvCxnSpPr>
              <a:cxnSpLocks/>
            </p:cNvCxnSpPr>
            <p:nvPr/>
          </p:nvCxnSpPr>
          <p:spPr>
            <a:xfrm>
              <a:off x="8341719" y="3402474"/>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193CE94-3011-2647-954B-6B1A2713F05C}"/>
                </a:ext>
              </a:extLst>
            </p:cNvPr>
            <p:cNvCxnSpPr>
              <a:cxnSpLocks/>
            </p:cNvCxnSpPr>
            <p:nvPr/>
          </p:nvCxnSpPr>
          <p:spPr>
            <a:xfrm>
              <a:off x="8341719" y="3786941"/>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F05FAE-9181-244C-9C23-FF4A0D7F9438}"/>
                </a:ext>
              </a:extLst>
            </p:cNvPr>
            <p:cNvCxnSpPr>
              <a:cxnSpLocks/>
            </p:cNvCxnSpPr>
            <p:nvPr/>
          </p:nvCxnSpPr>
          <p:spPr>
            <a:xfrm>
              <a:off x="8322793" y="4163737"/>
              <a:ext cx="2860799"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135B150-E11B-6542-8ECC-ACA7B56D06DB}"/>
                </a:ext>
              </a:extLst>
            </p:cNvPr>
            <p:cNvSpPr txBox="1"/>
            <p:nvPr/>
          </p:nvSpPr>
          <p:spPr>
            <a:xfrm>
              <a:off x="8381146" y="1855153"/>
              <a:ext cx="869655" cy="309372"/>
            </a:xfrm>
            <a:prstGeom prst="rect">
              <a:avLst/>
            </a:prstGeom>
            <a:noFill/>
          </p:spPr>
          <p:txBody>
            <a:bodyPr wrap="square" rtlCol="0">
              <a:spAutoFit/>
            </a:bodyPr>
            <a:lstStyle/>
            <a:p>
              <a:pPr algn="ctr"/>
              <a:r>
                <a:rPr lang="en-AR" sz="1400" dirty="0">
                  <a:solidFill>
                    <a:srgbClr val="FEFD0A"/>
                  </a:solidFill>
                </a:rPr>
                <a:t>nombre</a:t>
              </a:r>
            </a:p>
          </p:txBody>
        </p:sp>
        <p:sp>
          <p:nvSpPr>
            <p:cNvPr id="44" name="TextBox 43">
              <a:extLst>
                <a:ext uri="{FF2B5EF4-FFF2-40B4-BE49-F238E27FC236}">
                  <a16:creationId xmlns:a16="http://schemas.microsoft.com/office/drawing/2014/main" id="{6ABE3071-ABF3-1348-B263-0BA01D92C63F}"/>
                </a:ext>
              </a:extLst>
            </p:cNvPr>
            <p:cNvSpPr txBox="1"/>
            <p:nvPr/>
          </p:nvSpPr>
          <p:spPr>
            <a:xfrm>
              <a:off x="9200956" y="1846970"/>
              <a:ext cx="2233167" cy="307777"/>
            </a:xfrm>
            <a:prstGeom prst="rect">
              <a:avLst/>
            </a:prstGeom>
            <a:noFill/>
          </p:spPr>
          <p:txBody>
            <a:bodyPr wrap="square" rtlCol="0">
              <a:spAutoFit/>
            </a:bodyPr>
            <a:lstStyle/>
            <a:p>
              <a:pPr algn="ctr"/>
              <a:r>
                <a:rPr lang="es-ES" sz="1400" dirty="0" err="1">
                  <a:solidFill>
                    <a:srgbClr val="FEFD0A"/>
                  </a:solidFill>
                </a:rPr>
                <a:t>cantidad_de_empleados</a:t>
              </a:r>
              <a:endParaRPr lang="en-AR" sz="1400" dirty="0">
                <a:solidFill>
                  <a:srgbClr val="FEFD0A"/>
                </a:solidFill>
              </a:endParaRPr>
            </a:p>
          </p:txBody>
        </p:sp>
        <p:cxnSp>
          <p:nvCxnSpPr>
            <p:cNvPr id="45" name="Straight Connector 44">
              <a:extLst>
                <a:ext uri="{FF2B5EF4-FFF2-40B4-BE49-F238E27FC236}">
                  <a16:creationId xmlns:a16="http://schemas.microsoft.com/office/drawing/2014/main" id="{452ACA99-077D-A746-A6D2-1FB942730C15}"/>
                </a:ext>
              </a:extLst>
            </p:cNvPr>
            <p:cNvCxnSpPr>
              <a:cxnSpLocks/>
            </p:cNvCxnSpPr>
            <p:nvPr/>
          </p:nvCxnSpPr>
          <p:spPr>
            <a:xfrm>
              <a:off x="8285012" y="2165519"/>
              <a:ext cx="2898580"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A876DF1-0710-D24F-ACF2-12616CEDE345}"/>
                </a:ext>
              </a:extLst>
            </p:cNvPr>
            <p:cNvCxnSpPr>
              <a:cxnSpLocks/>
            </p:cNvCxnSpPr>
            <p:nvPr/>
          </p:nvCxnSpPr>
          <p:spPr>
            <a:xfrm>
              <a:off x="8283274" y="2171895"/>
              <a:ext cx="0" cy="1991841"/>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FDCEAE4-EC5A-BD4F-B4C3-CF530711D303}"/>
                </a:ext>
              </a:extLst>
            </p:cNvPr>
            <p:cNvSpPr txBox="1"/>
            <p:nvPr/>
          </p:nvSpPr>
          <p:spPr>
            <a:xfrm>
              <a:off x="8382089" y="2613726"/>
              <a:ext cx="869655" cy="309372"/>
            </a:xfrm>
            <a:prstGeom prst="rect">
              <a:avLst/>
            </a:prstGeom>
            <a:noFill/>
          </p:spPr>
          <p:txBody>
            <a:bodyPr wrap="square" rtlCol="0">
              <a:spAutoFit/>
            </a:bodyPr>
            <a:lstStyle/>
            <a:p>
              <a:pPr algn="ctr"/>
              <a:r>
                <a:rPr lang="en-AR" sz="1400" dirty="0">
                  <a:solidFill>
                    <a:srgbClr val="FEFD0A"/>
                  </a:solidFill>
                </a:rPr>
                <a:t>Mafi</a:t>
              </a:r>
            </a:p>
          </p:txBody>
        </p:sp>
        <p:sp>
          <p:nvSpPr>
            <p:cNvPr id="48" name="TextBox 47">
              <a:extLst>
                <a:ext uri="{FF2B5EF4-FFF2-40B4-BE49-F238E27FC236}">
                  <a16:creationId xmlns:a16="http://schemas.microsoft.com/office/drawing/2014/main" id="{2A865420-662E-144D-9464-EDD120D486A7}"/>
                </a:ext>
              </a:extLst>
            </p:cNvPr>
            <p:cNvSpPr txBox="1"/>
            <p:nvPr/>
          </p:nvSpPr>
          <p:spPr>
            <a:xfrm>
              <a:off x="9590639" y="2634912"/>
              <a:ext cx="1490996" cy="307777"/>
            </a:xfrm>
            <a:prstGeom prst="rect">
              <a:avLst/>
            </a:prstGeom>
            <a:noFill/>
          </p:spPr>
          <p:txBody>
            <a:bodyPr wrap="square" rtlCol="0">
              <a:spAutoFit/>
            </a:bodyPr>
            <a:lstStyle/>
            <a:p>
              <a:pPr algn="ctr"/>
              <a:r>
                <a:rPr lang="en-US" sz="1400" dirty="0">
                  <a:solidFill>
                    <a:srgbClr val="FEFD0A"/>
                  </a:solidFill>
                </a:rPr>
                <a:t>2</a:t>
              </a:r>
              <a:endParaRPr lang="en-AR" sz="1400" dirty="0">
                <a:solidFill>
                  <a:srgbClr val="FEFD0A"/>
                </a:solidFill>
              </a:endParaRPr>
            </a:p>
          </p:txBody>
        </p:sp>
        <p:sp>
          <p:nvSpPr>
            <p:cNvPr id="49" name="TextBox 48">
              <a:extLst>
                <a:ext uri="{FF2B5EF4-FFF2-40B4-BE49-F238E27FC236}">
                  <a16:creationId xmlns:a16="http://schemas.microsoft.com/office/drawing/2014/main" id="{A13219D9-F1D6-5E46-9615-F3116F712963}"/>
                </a:ext>
              </a:extLst>
            </p:cNvPr>
            <p:cNvSpPr txBox="1"/>
            <p:nvPr/>
          </p:nvSpPr>
          <p:spPr>
            <a:xfrm>
              <a:off x="8378558" y="3040133"/>
              <a:ext cx="869655" cy="309372"/>
            </a:xfrm>
            <a:prstGeom prst="rect">
              <a:avLst/>
            </a:prstGeom>
            <a:noFill/>
          </p:spPr>
          <p:txBody>
            <a:bodyPr wrap="square" rtlCol="0">
              <a:spAutoFit/>
            </a:bodyPr>
            <a:lstStyle/>
            <a:p>
              <a:pPr algn="ctr"/>
              <a:r>
                <a:rPr lang="en-AR" sz="1400" dirty="0">
                  <a:solidFill>
                    <a:srgbClr val="FEFD0A"/>
                  </a:solidFill>
                </a:rPr>
                <a:t>Sofy</a:t>
              </a:r>
            </a:p>
          </p:txBody>
        </p:sp>
        <p:sp>
          <p:nvSpPr>
            <p:cNvPr id="50" name="TextBox 49">
              <a:extLst>
                <a:ext uri="{FF2B5EF4-FFF2-40B4-BE49-F238E27FC236}">
                  <a16:creationId xmlns:a16="http://schemas.microsoft.com/office/drawing/2014/main" id="{96D46EF1-8550-A141-B263-9719008AE031}"/>
                </a:ext>
              </a:extLst>
            </p:cNvPr>
            <p:cNvSpPr txBox="1"/>
            <p:nvPr/>
          </p:nvSpPr>
          <p:spPr>
            <a:xfrm>
              <a:off x="9587108" y="3061319"/>
              <a:ext cx="1490996" cy="307777"/>
            </a:xfrm>
            <a:prstGeom prst="rect">
              <a:avLst/>
            </a:prstGeom>
            <a:noFill/>
          </p:spPr>
          <p:txBody>
            <a:bodyPr wrap="square" rtlCol="0">
              <a:spAutoFit/>
            </a:bodyPr>
            <a:lstStyle/>
            <a:p>
              <a:pPr algn="ctr"/>
              <a:r>
                <a:rPr lang="en-US" sz="1400" dirty="0">
                  <a:solidFill>
                    <a:srgbClr val="FEFD0A"/>
                  </a:solidFill>
                </a:rPr>
                <a:t>1</a:t>
              </a:r>
              <a:endParaRPr lang="en-AR" sz="1400" dirty="0">
                <a:solidFill>
                  <a:srgbClr val="FEFD0A"/>
                </a:solidFill>
              </a:endParaRPr>
            </a:p>
          </p:txBody>
        </p:sp>
        <p:sp>
          <p:nvSpPr>
            <p:cNvPr id="51" name="TextBox 50">
              <a:extLst>
                <a:ext uri="{FF2B5EF4-FFF2-40B4-BE49-F238E27FC236}">
                  <a16:creationId xmlns:a16="http://schemas.microsoft.com/office/drawing/2014/main" id="{154CFA6A-E0CF-664D-95F3-1B55EC2097F3}"/>
                </a:ext>
              </a:extLst>
            </p:cNvPr>
            <p:cNvSpPr txBox="1"/>
            <p:nvPr/>
          </p:nvSpPr>
          <p:spPr>
            <a:xfrm>
              <a:off x="8378558" y="3457978"/>
              <a:ext cx="869655" cy="309372"/>
            </a:xfrm>
            <a:prstGeom prst="rect">
              <a:avLst/>
            </a:prstGeom>
            <a:noFill/>
          </p:spPr>
          <p:txBody>
            <a:bodyPr wrap="square" rtlCol="0">
              <a:spAutoFit/>
            </a:bodyPr>
            <a:lstStyle/>
            <a:p>
              <a:pPr algn="ctr"/>
              <a:r>
                <a:rPr lang="en-AR" sz="1400" dirty="0">
                  <a:solidFill>
                    <a:srgbClr val="FEFD0A"/>
                  </a:solidFill>
                </a:rPr>
                <a:t>Tomy</a:t>
              </a:r>
            </a:p>
          </p:txBody>
        </p:sp>
        <p:sp>
          <p:nvSpPr>
            <p:cNvPr id="52" name="TextBox 51">
              <a:extLst>
                <a:ext uri="{FF2B5EF4-FFF2-40B4-BE49-F238E27FC236}">
                  <a16:creationId xmlns:a16="http://schemas.microsoft.com/office/drawing/2014/main" id="{8CD85A68-48FD-D547-A3C4-1E0A3407FB7E}"/>
                </a:ext>
              </a:extLst>
            </p:cNvPr>
            <p:cNvSpPr txBox="1"/>
            <p:nvPr/>
          </p:nvSpPr>
          <p:spPr>
            <a:xfrm>
              <a:off x="9587108" y="3479164"/>
              <a:ext cx="1490996" cy="307777"/>
            </a:xfrm>
            <a:prstGeom prst="rect">
              <a:avLst/>
            </a:prstGeom>
            <a:noFill/>
          </p:spPr>
          <p:txBody>
            <a:bodyPr wrap="square" rtlCol="0">
              <a:spAutoFit/>
            </a:bodyPr>
            <a:lstStyle/>
            <a:p>
              <a:pPr algn="ctr"/>
              <a:r>
                <a:rPr lang="en-US" sz="1400" dirty="0">
                  <a:solidFill>
                    <a:srgbClr val="FEFD0A"/>
                  </a:solidFill>
                </a:rPr>
                <a:t>0</a:t>
              </a:r>
              <a:endParaRPr lang="en-AR" sz="1400" dirty="0">
                <a:solidFill>
                  <a:srgbClr val="FEFD0A"/>
                </a:solidFill>
              </a:endParaRPr>
            </a:p>
          </p:txBody>
        </p:sp>
        <p:sp>
          <p:nvSpPr>
            <p:cNvPr id="53" name="TextBox 52">
              <a:extLst>
                <a:ext uri="{FF2B5EF4-FFF2-40B4-BE49-F238E27FC236}">
                  <a16:creationId xmlns:a16="http://schemas.microsoft.com/office/drawing/2014/main" id="{D32B48C4-4A43-A847-985D-C941ADEFE07E}"/>
                </a:ext>
              </a:extLst>
            </p:cNvPr>
            <p:cNvSpPr txBox="1"/>
            <p:nvPr/>
          </p:nvSpPr>
          <p:spPr>
            <a:xfrm>
              <a:off x="8378558" y="3812551"/>
              <a:ext cx="869655" cy="309372"/>
            </a:xfrm>
            <a:prstGeom prst="rect">
              <a:avLst/>
            </a:prstGeom>
            <a:noFill/>
          </p:spPr>
          <p:txBody>
            <a:bodyPr wrap="square" rtlCol="0">
              <a:spAutoFit/>
            </a:bodyPr>
            <a:lstStyle/>
            <a:p>
              <a:pPr algn="ctr"/>
              <a:r>
                <a:rPr lang="en-AR" sz="1400" dirty="0">
                  <a:solidFill>
                    <a:srgbClr val="FEFD0A"/>
                  </a:solidFill>
                </a:rPr>
                <a:t>Diego</a:t>
              </a:r>
            </a:p>
          </p:txBody>
        </p:sp>
        <p:sp>
          <p:nvSpPr>
            <p:cNvPr id="54" name="TextBox 53">
              <a:extLst>
                <a:ext uri="{FF2B5EF4-FFF2-40B4-BE49-F238E27FC236}">
                  <a16:creationId xmlns:a16="http://schemas.microsoft.com/office/drawing/2014/main" id="{F95AFB3B-1A4C-0B42-BFFA-C0FC7666DCF9}"/>
                </a:ext>
              </a:extLst>
            </p:cNvPr>
            <p:cNvSpPr txBox="1"/>
            <p:nvPr/>
          </p:nvSpPr>
          <p:spPr>
            <a:xfrm>
              <a:off x="9587108" y="3833737"/>
              <a:ext cx="1490996" cy="307777"/>
            </a:xfrm>
            <a:prstGeom prst="rect">
              <a:avLst/>
            </a:prstGeom>
            <a:noFill/>
          </p:spPr>
          <p:txBody>
            <a:bodyPr wrap="square" rtlCol="0">
              <a:spAutoFit/>
            </a:bodyPr>
            <a:lstStyle/>
            <a:p>
              <a:pPr algn="ctr"/>
              <a:r>
                <a:rPr lang="en-US" sz="1400" dirty="0">
                  <a:solidFill>
                    <a:srgbClr val="FEFD0A"/>
                  </a:solidFill>
                </a:rPr>
                <a:t>0</a:t>
              </a:r>
              <a:endParaRPr lang="en-AR" sz="1400" dirty="0">
                <a:solidFill>
                  <a:srgbClr val="FEFD0A"/>
                </a:solidFill>
              </a:endParaRPr>
            </a:p>
          </p:txBody>
        </p:sp>
      </p:grpSp>
      <p:pic>
        <p:nvPicPr>
          <p:cNvPr id="57" name="Audio 56">
            <a:hlinkClick r:id="" action="ppaction://media"/>
            <a:extLst>
              <a:ext uri="{FF2B5EF4-FFF2-40B4-BE49-F238E27FC236}">
                <a16:creationId xmlns:a16="http://schemas.microsoft.com/office/drawing/2014/main" id="{DBCF32CE-0EF3-1E4B-8BEB-147FB90C7EC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113944584"/>
      </p:ext>
    </p:extLst>
  </p:cSld>
  <p:clrMapOvr>
    <a:masterClrMapping/>
  </p:clrMapOvr>
  <mc:AlternateContent xmlns:mc="http://schemas.openxmlformats.org/markup-compatibility/2006">
    <mc:Choice xmlns:p14="http://schemas.microsoft.com/office/powerpoint/2010/main" Requires="p14">
      <p:transition spd="slow" p14:dur="2000" advTm="15714"/>
    </mc:Choice>
    <mc:Fallback>
      <p:transition spd="slow" advTm="15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7"/>
                </p:tgtEl>
              </p:cMediaNode>
            </p:audio>
          </p:childTnLst>
        </p:cTn>
      </p:par>
    </p:tnLst>
    <p:bldLst>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5"/>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sp>
        <p:nvSpPr>
          <p:cNvPr id="7" name="TextBox 6">
            <a:extLst>
              <a:ext uri="{FF2B5EF4-FFF2-40B4-BE49-F238E27FC236}">
                <a16:creationId xmlns:a16="http://schemas.microsoft.com/office/drawing/2014/main" id="{AE560C39-A7FF-0E48-A6ED-55D2DD392BFC}"/>
              </a:ext>
            </a:extLst>
          </p:cNvPr>
          <p:cNvSpPr txBox="1"/>
          <p:nvPr/>
        </p:nvSpPr>
        <p:spPr>
          <a:xfrm>
            <a:off x="658497" y="1299524"/>
            <a:ext cx="10000267" cy="3785652"/>
          </a:xfrm>
          <a:prstGeom prst="rect">
            <a:avLst/>
          </a:prstGeom>
          <a:noFill/>
        </p:spPr>
        <p:txBody>
          <a:bodyPr wrap="square" rtlCol="0">
            <a:spAutoFit/>
          </a:bodyPr>
          <a:lstStyle/>
          <a:p>
            <a:r>
              <a:rPr lang="en-US" sz="2000" dirty="0">
                <a:solidFill>
                  <a:srgbClr val="FEFD0A"/>
                </a:solidFill>
              </a:rPr>
              <a:t>With</a:t>
            </a:r>
            <a:r>
              <a:rPr lang="en-US" sz="2000" dirty="0">
                <a:solidFill>
                  <a:srgbClr val="A6A6A6"/>
                </a:solidFill>
              </a:rPr>
              <a:t> </a:t>
            </a:r>
            <a:r>
              <a:rPr lang="en-US" sz="2000" dirty="0" err="1">
                <a:solidFill>
                  <a:srgbClr val="A6A6A6"/>
                </a:solidFill>
              </a:rPr>
              <a:t>cte</a:t>
            </a:r>
            <a:r>
              <a:rPr lang="en-US" sz="2000" dirty="0">
                <a:solidFill>
                  <a:srgbClr val="A6A6A6"/>
                </a:solidFill>
              </a:rPr>
              <a:t> </a:t>
            </a:r>
            <a:r>
              <a:rPr lang="en-US" sz="2000" dirty="0">
                <a:solidFill>
                  <a:srgbClr val="FEFD0A"/>
                </a:solidFill>
              </a:rPr>
              <a:t>as</a:t>
            </a:r>
            <a:r>
              <a:rPr lang="en-US" sz="2000" dirty="0">
                <a:solidFill>
                  <a:srgbClr val="A6A6A6"/>
                </a:solidFill>
              </a:rPr>
              <a:t> (</a:t>
            </a:r>
          </a:p>
          <a:p>
            <a:pPr lvl="1"/>
            <a:r>
              <a:rPr lang="en-US" sz="2000" dirty="0">
                <a:solidFill>
                  <a:srgbClr val="A6A6A6"/>
                </a:solidFill>
              </a:rPr>
              <a:t>  </a:t>
            </a:r>
            <a:r>
              <a:rPr lang="en-US" sz="2000" dirty="0">
                <a:solidFill>
                  <a:srgbClr val="FEFD0A"/>
                </a:solidFill>
              </a:rPr>
              <a:t>select</a:t>
            </a:r>
            <a:r>
              <a:rPr lang="en-US" sz="2000" dirty="0">
                <a:solidFill>
                  <a:srgbClr val="A6A6A6"/>
                </a:solidFill>
              </a:rPr>
              <a:t> id, </a:t>
            </a:r>
            <a:r>
              <a:rPr lang="en-US" sz="2000" dirty="0" err="1">
                <a:solidFill>
                  <a:srgbClr val="A6A6A6"/>
                </a:solidFill>
              </a:rPr>
              <a:t>id_manager</a:t>
            </a:r>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empleados</a:t>
            </a:r>
            <a:endParaRPr lang="en-US" sz="2000" dirty="0">
              <a:solidFill>
                <a:srgbClr val="A6A6A6"/>
              </a:solidFill>
            </a:endParaRPr>
          </a:p>
          <a:p>
            <a:pPr lvl="1"/>
            <a:r>
              <a:rPr lang="en-US" sz="2000" dirty="0">
                <a:solidFill>
                  <a:srgbClr val="FEFD0A"/>
                </a:solidFill>
              </a:rPr>
              <a:t>  union all</a:t>
            </a:r>
          </a:p>
          <a:p>
            <a:pPr lvl="1"/>
            <a:r>
              <a:rPr lang="en-US" sz="2000" dirty="0">
                <a:solidFill>
                  <a:srgbClr val="A6A6A6"/>
                </a:solidFill>
              </a:rPr>
              <a:t>  </a:t>
            </a:r>
            <a:r>
              <a:rPr lang="en-US" sz="2000" dirty="0">
                <a:solidFill>
                  <a:srgbClr val="FEFD0A"/>
                </a:solidFill>
              </a:rPr>
              <a:t>select</a:t>
            </a:r>
            <a:r>
              <a:rPr lang="en-US" sz="2000" dirty="0">
                <a:solidFill>
                  <a:srgbClr val="A6A6A6"/>
                </a:solidFill>
              </a:rPr>
              <a:t> </a:t>
            </a:r>
            <a:r>
              <a:rPr lang="en-US" sz="2000" dirty="0" err="1">
                <a:solidFill>
                  <a:srgbClr val="A6A6A6"/>
                </a:solidFill>
              </a:rPr>
              <a:t>c.id</a:t>
            </a:r>
            <a:r>
              <a:rPr lang="en-US" sz="2000" dirty="0">
                <a:solidFill>
                  <a:srgbClr val="A6A6A6"/>
                </a:solidFill>
              </a:rPr>
              <a:t>, </a:t>
            </a:r>
            <a:r>
              <a:rPr lang="en-US" sz="2000" dirty="0" err="1">
                <a:solidFill>
                  <a:srgbClr val="A6A6A6"/>
                </a:solidFill>
              </a:rPr>
              <a:t>e.id_manager</a:t>
            </a:r>
            <a:r>
              <a:rPr lang="en-US" sz="2000" dirty="0">
                <a:solidFill>
                  <a:srgbClr val="A6A6A6"/>
                </a:solidFill>
              </a:rPr>
              <a:t> </a:t>
            </a:r>
          </a:p>
          <a:p>
            <a:pPr lvl="1"/>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cte</a:t>
            </a:r>
            <a:r>
              <a:rPr lang="en-US" sz="2000" dirty="0">
                <a:solidFill>
                  <a:srgbClr val="A6A6A6"/>
                </a:solidFill>
              </a:rPr>
              <a:t> c </a:t>
            </a:r>
            <a:r>
              <a:rPr lang="en-US" sz="2000" dirty="0">
                <a:solidFill>
                  <a:srgbClr val="FEFD0A"/>
                </a:solidFill>
              </a:rPr>
              <a:t>join</a:t>
            </a:r>
            <a:r>
              <a:rPr lang="en-US" sz="2000" dirty="0">
                <a:solidFill>
                  <a:srgbClr val="A6A6A6"/>
                </a:solidFill>
              </a:rPr>
              <a:t> </a:t>
            </a:r>
            <a:r>
              <a:rPr lang="en-US" sz="2000" dirty="0" err="1">
                <a:solidFill>
                  <a:srgbClr val="A6A6A6"/>
                </a:solidFill>
              </a:rPr>
              <a:t>empleados</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c.id_manager</a:t>
            </a:r>
            <a:r>
              <a:rPr lang="en-US" sz="2000" dirty="0">
                <a:solidFill>
                  <a:srgbClr val="A6A6A6"/>
                </a:solidFill>
              </a:rPr>
              <a:t>=</a:t>
            </a:r>
            <a:r>
              <a:rPr lang="en-US" sz="2000" dirty="0" err="1">
                <a:solidFill>
                  <a:srgbClr val="A6A6A6"/>
                </a:solidFill>
              </a:rPr>
              <a:t>e.id</a:t>
            </a:r>
            <a:r>
              <a:rPr lang="en-US" sz="2000" dirty="0">
                <a:solidFill>
                  <a:srgbClr val="A6A6A6"/>
                </a:solidFill>
              </a:rPr>
              <a:t>)</a:t>
            </a:r>
          </a:p>
          <a:p>
            <a:r>
              <a:rPr lang="en-US" sz="2000" dirty="0">
                <a:solidFill>
                  <a:srgbClr val="A6A6A6"/>
                </a:solidFill>
              </a:rPr>
              <a:t> )</a:t>
            </a:r>
          </a:p>
          <a:p>
            <a:endParaRPr lang="en-US" sz="2000" dirty="0">
              <a:solidFill>
                <a:srgbClr val="A6A6A6"/>
              </a:solidFill>
            </a:endParaRPr>
          </a:p>
          <a:p>
            <a:r>
              <a:rPr lang="en-US" sz="2000" dirty="0">
                <a:solidFill>
                  <a:srgbClr val="FEFD0A"/>
                </a:solidFill>
              </a:rPr>
              <a:t>select</a:t>
            </a:r>
            <a:r>
              <a:rPr lang="en-US" sz="2000" dirty="0">
                <a:solidFill>
                  <a:srgbClr val="A6A6A6"/>
                </a:solidFill>
              </a:rPr>
              <a:t> </a:t>
            </a:r>
            <a:r>
              <a:rPr lang="en-US" sz="2000" dirty="0" err="1">
                <a:solidFill>
                  <a:srgbClr val="A6A6A6"/>
                </a:solidFill>
              </a:rPr>
              <a:t>m.nombre</a:t>
            </a:r>
            <a:r>
              <a:rPr lang="en-US" sz="2000" dirty="0">
                <a:solidFill>
                  <a:srgbClr val="A6A6A6"/>
                </a:solidFill>
              </a:rPr>
              <a:t>, </a:t>
            </a:r>
            <a:r>
              <a:rPr lang="en-US" sz="2000" dirty="0">
                <a:solidFill>
                  <a:srgbClr val="FEFD0A"/>
                </a:solidFill>
              </a:rPr>
              <a:t>count</a:t>
            </a:r>
            <a:r>
              <a:rPr lang="en-US" sz="2000" dirty="0">
                <a:solidFill>
                  <a:srgbClr val="A6A6A6"/>
                </a:solidFill>
              </a:rPr>
              <a:t>(</a:t>
            </a:r>
            <a:r>
              <a:rPr lang="en-US" sz="2000" dirty="0" err="1">
                <a:solidFill>
                  <a:srgbClr val="A6A6A6"/>
                </a:solidFill>
              </a:rPr>
              <a:t>e.id_manager</a:t>
            </a:r>
            <a:r>
              <a:rPr lang="en-US" sz="2000" dirty="0">
                <a:solidFill>
                  <a:srgbClr val="A6A6A6"/>
                </a:solidFill>
              </a:rPr>
              <a:t>) </a:t>
            </a:r>
            <a:r>
              <a:rPr lang="en-US" sz="2000" dirty="0">
                <a:solidFill>
                  <a:srgbClr val="FEFD0A"/>
                </a:solidFill>
              </a:rPr>
              <a:t>as</a:t>
            </a:r>
            <a:r>
              <a:rPr lang="en-US" sz="2000" dirty="0">
                <a:solidFill>
                  <a:srgbClr val="A6A6A6"/>
                </a:solidFill>
              </a:rPr>
              <a:t> </a:t>
            </a:r>
            <a:r>
              <a:rPr lang="en-US" sz="2000" dirty="0" err="1">
                <a:solidFill>
                  <a:srgbClr val="A6A6A6"/>
                </a:solidFill>
              </a:rPr>
              <a:t>cantidad_de_empleados</a:t>
            </a:r>
            <a:endParaRPr lang="en-US" sz="2000" dirty="0">
              <a:solidFill>
                <a:srgbClr val="A6A6A6"/>
              </a:solidFill>
            </a:endParaRPr>
          </a:p>
          <a:p>
            <a:r>
              <a:rPr lang="en-US" sz="2000" dirty="0">
                <a:solidFill>
                  <a:srgbClr val="FEFD0A"/>
                </a:solidFill>
              </a:rPr>
              <a:t>from</a:t>
            </a:r>
            <a:r>
              <a:rPr lang="en-US" sz="2000" dirty="0">
                <a:solidFill>
                  <a:srgbClr val="A6A6A6"/>
                </a:solidFill>
              </a:rPr>
              <a:t> </a:t>
            </a:r>
            <a:r>
              <a:rPr lang="en-US" sz="2000" dirty="0" err="1">
                <a:solidFill>
                  <a:srgbClr val="A6A6A6"/>
                </a:solidFill>
              </a:rPr>
              <a:t>empleados</a:t>
            </a:r>
            <a:r>
              <a:rPr lang="en-US" sz="2000" dirty="0">
                <a:solidFill>
                  <a:srgbClr val="A6A6A6"/>
                </a:solidFill>
              </a:rPr>
              <a:t> m</a:t>
            </a:r>
          </a:p>
          <a:p>
            <a:r>
              <a:rPr lang="en-US" sz="2000" dirty="0">
                <a:solidFill>
                  <a:srgbClr val="FEFD0A"/>
                </a:solidFill>
              </a:rPr>
              <a:t>left join </a:t>
            </a:r>
            <a:r>
              <a:rPr lang="en-US" sz="2000" dirty="0" err="1">
                <a:solidFill>
                  <a:srgbClr val="A6A6A6"/>
                </a:solidFill>
              </a:rPr>
              <a:t>cte</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e.id_manager</a:t>
            </a:r>
            <a:r>
              <a:rPr lang="en-US" sz="2000" dirty="0">
                <a:solidFill>
                  <a:srgbClr val="A6A6A6"/>
                </a:solidFill>
              </a:rPr>
              <a:t> = </a:t>
            </a:r>
            <a:r>
              <a:rPr lang="en-US" sz="2000" dirty="0" err="1">
                <a:solidFill>
                  <a:srgbClr val="A6A6A6"/>
                </a:solidFill>
              </a:rPr>
              <a:t>m.id</a:t>
            </a:r>
            <a:r>
              <a:rPr lang="en-US" sz="2000" dirty="0">
                <a:solidFill>
                  <a:srgbClr val="A6A6A6"/>
                </a:solidFill>
              </a:rPr>
              <a:t>)</a:t>
            </a:r>
          </a:p>
          <a:p>
            <a:r>
              <a:rPr lang="en-US" sz="2000" dirty="0">
                <a:solidFill>
                  <a:srgbClr val="FEFD0A"/>
                </a:solidFill>
              </a:rPr>
              <a:t>group by </a:t>
            </a:r>
            <a:r>
              <a:rPr lang="en-US" sz="2000" dirty="0" err="1">
                <a:solidFill>
                  <a:srgbClr val="A6A6A6"/>
                </a:solidFill>
              </a:rPr>
              <a:t>m.nombre</a:t>
            </a:r>
            <a:endParaRPr lang="en-US" sz="2000" dirty="0">
              <a:solidFill>
                <a:srgbClr val="A6A6A6"/>
              </a:solidFill>
            </a:endParaRPr>
          </a:p>
          <a:p>
            <a:r>
              <a:rPr lang="en-US" sz="2000" dirty="0">
                <a:solidFill>
                  <a:srgbClr val="FEFD0A"/>
                </a:solidFill>
              </a:rPr>
              <a:t>order by </a:t>
            </a:r>
            <a:r>
              <a:rPr lang="en-US" sz="2000" dirty="0" err="1">
                <a:solidFill>
                  <a:srgbClr val="A6A6A6"/>
                </a:solidFill>
              </a:rPr>
              <a:t>cantidad_de_empleados</a:t>
            </a:r>
            <a:r>
              <a:rPr lang="en-US" sz="2000" dirty="0">
                <a:solidFill>
                  <a:srgbClr val="A6A6A6"/>
                </a:solidFill>
              </a:rPr>
              <a:t> </a:t>
            </a:r>
            <a:r>
              <a:rPr lang="en-US" sz="2000" dirty="0">
                <a:solidFill>
                  <a:srgbClr val="FEFD0A"/>
                </a:solidFill>
              </a:rPr>
              <a:t>desc</a:t>
            </a:r>
            <a:endParaRPr lang="en-AR" sz="2000" dirty="0">
              <a:solidFill>
                <a:srgbClr val="FEFD0A"/>
              </a:solidFill>
            </a:endParaRPr>
          </a:p>
        </p:txBody>
      </p:sp>
      <p:pic>
        <p:nvPicPr>
          <p:cNvPr id="2" name="Audio 1">
            <a:hlinkClick r:id="" action="ppaction://media"/>
            <a:extLst>
              <a:ext uri="{FF2B5EF4-FFF2-40B4-BE49-F238E27FC236}">
                <a16:creationId xmlns:a16="http://schemas.microsoft.com/office/drawing/2014/main" id="{2E26D4AB-BD86-FB49-AF11-3E4633D420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38652513"/>
      </p:ext>
    </p:extLst>
  </p:cSld>
  <p:clrMapOvr>
    <a:masterClrMapping/>
  </p:clrMapOvr>
  <mc:AlternateContent xmlns:mc="http://schemas.openxmlformats.org/markup-compatibility/2006">
    <mc:Choice xmlns:p14="http://schemas.microsoft.com/office/powerpoint/2010/main" Requires="p14">
      <p:transition spd="slow" p14:dur="2000" advTm="9126"/>
    </mc:Choice>
    <mc:Fallback>
      <p:transition spd="slow" advTm="9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sp>
        <p:nvSpPr>
          <p:cNvPr id="7" name="TextBox 6">
            <a:extLst>
              <a:ext uri="{FF2B5EF4-FFF2-40B4-BE49-F238E27FC236}">
                <a16:creationId xmlns:a16="http://schemas.microsoft.com/office/drawing/2014/main" id="{AE560C39-A7FF-0E48-A6ED-55D2DD392BFC}"/>
              </a:ext>
            </a:extLst>
          </p:cNvPr>
          <p:cNvSpPr txBox="1"/>
          <p:nvPr/>
        </p:nvSpPr>
        <p:spPr>
          <a:xfrm>
            <a:off x="7711198" y="901933"/>
            <a:ext cx="4187820" cy="2554545"/>
          </a:xfrm>
          <a:prstGeom prst="rect">
            <a:avLst/>
          </a:prstGeom>
          <a:noFill/>
        </p:spPr>
        <p:txBody>
          <a:bodyPr wrap="square" rtlCol="0">
            <a:spAutoFit/>
          </a:bodyPr>
          <a:lstStyle/>
          <a:p>
            <a:r>
              <a:rPr lang="en-US" sz="2000" dirty="0">
                <a:solidFill>
                  <a:srgbClr val="FEFD0A"/>
                </a:solidFill>
              </a:rPr>
              <a:t>select</a:t>
            </a:r>
            <a:r>
              <a:rPr lang="en-US" sz="2000" dirty="0">
                <a:solidFill>
                  <a:srgbClr val="A6A6A6"/>
                </a:solidFill>
              </a:rPr>
              <a:t> </a:t>
            </a:r>
            <a:r>
              <a:rPr lang="en-US" sz="2000" dirty="0" err="1">
                <a:solidFill>
                  <a:srgbClr val="A6A6A6"/>
                </a:solidFill>
              </a:rPr>
              <a:t>m.nombre</a:t>
            </a:r>
            <a:r>
              <a:rPr lang="en-US" sz="2000" dirty="0">
                <a:solidFill>
                  <a:srgbClr val="A6A6A6"/>
                </a:solidFill>
              </a:rPr>
              <a:t>, </a:t>
            </a:r>
            <a:r>
              <a:rPr lang="en-US" sz="2000" dirty="0">
                <a:solidFill>
                  <a:srgbClr val="FEFD0A"/>
                </a:solidFill>
              </a:rPr>
              <a:t>count</a:t>
            </a:r>
            <a:r>
              <a:rPr lang="en-US" sz="2000" dirty="0">
                <a:solidFill>
                  <a:srgbClr val="A6A6A6"/>
                </a:solidFill>
              </a:rPr>
              <a:t>(</a:t>
            </a:r>
            <a:r>
              <a:rPr lang="en-US" sz="2000" dirty="0" err="1">
                <a:solidFill>
                  <a:srgbClr val="A6A6A6"/>
                </a:solidFill>
              </a:rPr>
              <a:t>e.id_manager</a:t>
            </a:r>
            <a:r>
              <a:rPr lang="en-US" sz="2000" dirty="0">
                <a:solidFill>
                  <a:srgbClr val="A6A6A6"/>
                </a:solidFill>
              </a:rPr>
              <a:t>) </a:t>
            </a:r>
            <a:r>
              <a:rPr lang="en-US" sz="2000" dirty="0">
                <a:solidFill>
                  <a:srgbClr val="FEFD0A"/>
                </a:solidFill>
              </a:rPr>
              <a:t>as</a:t>
            </a:r>
            <a:r>
              <a:rPr lang="en-US" sz="2000" dirty="0">
                <a:solidFill>
                  <a:srgbClr val="A6A6A6"/>
                </a:solidFill>
              </a:rPr>
              <a:t> </a:t>
            </a:r>
            <a:r>
              <a:rPr lang="en-US" sz="2000" dirty="0" err="1">
                <a:solidFill>
                  <a:srgbClr val="A6A6A6"/>
                </a:solidFill>
              </a:rPr>
              <a:t>cantidad_de_empleados</a:t>
            </a:r>
            <a:endParaRPr lang="en-US" sz="2000" dirty="0">
              <a:solidFill>
                <a:srgbClr val="A6A6A6"/>
              </a:solidFill>
            </a:endParaRPr>
          </a:p>
          <a:p>
            <a:r>
              <a:rPr lang="en-US" sz="2000" dirty="0">
                <a:solidFill>
                  <a:srgbClr val="FEFD0A"/>
                </a:solidFill>
              </a:rPr>
              <a:t>from</a:t>
            </a:r>
            <a:r>
              <a:rPr lang="en-US" sz="2000" dirty="0">
                <a:solidFill>
                  <a:srgbClr val="A6A6A6"/>
                </a:solidFill>
              </a:rPr>
              <a:t> </a:t>
            </a:r>
            <a:r>
              <a:rPr lang="en-US" sz="2000" dirty="0" err="1">
                <a:solidFill>
                  <a:srgbClr val="A6A6A6"/>
                </a:solidFill>
              </a:rPr>
              <a:t>empleados</a:t>
            </a:r>
            <a:r>
              <a:rPr lang="en-US" sz="2000" dirty="0">
                <a:solidFill>
                  <a:srgbClr val="A6A6A6"/>
                </a:solidFill>
              </a:rPr>
              <a:t> m</a:t>
            </a:r>
          </a:p>
          <a:p>
            <a:r>
              <a:rPr lang="en-US" sz="2000" dirty="0">
                <a:solidFill>
                  <a:srgbClr val="FEFD0A"/>
                </a:solidFill>
              </a:rPr>
              <a:t>left join </a:t>
            </a:r>
            <a:r>
              <a:rPr lang="en-US" sz="2000" dirty="0" err="1">
                <a:solidFill>
                  <a:srgbClr val="A6A6A6"/>
                </a:solidFill>
              </a:rPr>
              <a:t>cte</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e.id_manager</a:t>
            </a:r>
            <a:r>
              <a:rPr lang="en-US" sz="2000" dirty="0">
                <a:solidFill>
                  <a:srgbClr val="A6A6A6"/>
                </a:solidFill>
              </a:rPr>
              <a:t> = </a:t>
            </a:r>
            <a:r>
              <a:rPr lang="en-US" sz="2000" dirty="0" err="1">
                <a:solidFill>
                  <a:srgbClr val="A6A6A6"/>
                </a:solidFill>
              </a:rPr>
              <a:t>m.id</a:t>
            </a:r>
            <a:r>
              <a:rPr lang="en-US" sz="2000" dirty="0">
                <a:solidFill>
                  <a:srgbClr val="A6A6A6"/>
                </a:solidFill>
              </a:rPr>
              <a:t>)</a:t>
            </a:r>
          </a:p>
          <a:p>
            <a:r>
              <a:rPr lang="en-US" sz="2000" dirty="0">
                <a:solidFill>
                  <a:srgbClr val="FEFD0A"/>
                </a:solidFill>
              </a:rPr>
              <a:t>group by </a:t>
            </a:r>
            <a:r>
              <a:rPr lang="en-US" sz="2000" dirty="0" err="1">
                <a:solidFill>
                  <a:srgbClr val="A6A6A6"/>
                </a:solidFill>
              </a:rPr>
              <a:t>m.nombre</a:t>
            </a:r>
            <a:endParaRPr lang="en-US" sz="2000" dirty="0">
              <a:solidFill>
                <a:srgbClr val="A6A6A6"/>
              </a:solidFill>
            </a:endParaRPr>
          </a:p>
          <a:p>
            <a:r>
              <a:rPr lang="en-US" sz="2000" dirty="0">
                <a:solidFill>
                  <a:srgbClr val="FEFD0A"/>
                </a:solidFill>
              </a:rPr>
              <a:t>order by </a:t>
            </a:r>
            <a:r>
              <a:rPr lang="en-US" sz="2000" dirty="0" err="1">
                <a:solidFill>
                  <a:srgbClr val="A6A6A6"/>
                </a:solidFill>
              </a:rPr>
              <a:t>cantidad_de_empleados</a:t>
            </a:r>
            <a:r>
              <a:rPr lang="en-US" sz="2000" dirty="0">
                <a:solidFill>
                  <a:srgbClr val="A6A6A6"/>
                </a:solidFill>
              </a:rPr>
              <a:t> </a:t>
            </a:r>
            <a:r>
              <a:rPr lang="en-US" sz="2000" dirty="0">
                <a:solidFill>
                  <a:srgbClr val="FEFD0A"/>
                </a:solidFill>
              </a:rPr>
              <a:t>desc</a:t>
            </a:r>
            <a:endParaRPr lang="en-AR" sz="2000" dirty="0">
              <a:solidFill>
                <a:srgbClr val="FEFD0A"/>
              </a:solidFill>
            </a:endParaRPr>
          </a:p>
        </p:txBody>
      </p:sp>
      <p:pic>
        <p:nvPicPr>
          <p:cNvPr id="2" name="Picture 1">
            <a:extLst>
              <a:ext uri="{FF2B5EF4-FFF2-40B4-BE49-F238E27FC236}">
                <a16:creationId xmlns:a16="http://schemas.microsoft.com/office/drawing/2014/main" id="{E15198AC-6C7D-654C-9CA8-F4C66D4BFBA7}"/>
              </a:ext>
            </a:extLst>
          </p:cNvPr>
          <p:cNvPicPr>
            <a:picLocks noChangeAspect="1"/>
          </p:cNvPicPr>
          <p:nvPr/>
        </p:nvPicPr>
        <p:blipFill>
          <a:blip r:embed="rId7"/>
          <a:stretch>
            <a:fillRect/>
          </a:stretch>
        </p:blipFill>
        <p:spPr>
          <a:xfrm>
            <a:off x="432004" y="1080656"/>
            <a:ext cx="2400300" cy="4343400"/>
          </a:xfrm>
          <a:prstGeom prst="rect">
            <a:avLst/>
          </a:prstGeom>
        </p:spPr>
      </p:pic>
      <p:pic>
        <p:nvPicPr>
          <p:cNvPr id="3" name="Picture 2">
            <a:extLst>
              <a:ext uri="{FF2B5EF4-FFF2-40B4-BE49-F238E27FC236}">
                <a16:creationId xmlns:a16="http://schemas.microsoft.com/office/drawing/2014/main" id="{5F52D8D1-F823-4544-A41F-7521086F9B07}"/>
              </a:ext>
            </a:extLst>
          </p:cNvPr>
          <p:cNvPicPr>
            <a:picLocks noChangeAspect="1"/>
          </p:cNvPicPr>
          <p:nvPr/>
        </p:nvPicPr>
        <p:blipFill>
          <a:blip r:embed="rId8"/>
          <a:stretch>
            <a:fillRect/>
          </a:stretch>
        </p:blipFill>
        <p:spPr>
          <a:xfrm>
            <a:off x="3159637" y="1080655"/>
            <a:ext cx="3670300" cy="2197100"/>
          </a:xfrm>
          <a:prstGeom prst="rect">
            <a:avLst/>
          </a:prstGeom>
        </p:spPr>
      </p:pic>
      <p:sp>
        <p:nvSpPr>
          <p:cNvPr id="9" name="Rectangle 8">
            <a:extLst>
              <a:ext uri="{FF2B5EF4-FFF2-40B4-BE49-F238E27FC236}">
                <a16:creationId xmlns:a16="http://schemas.microsoft.com/office/drawing/2014/main" id="{12EF954B-3375-1C4F-B021-748FFCAB3E68}"/>
              </a:ext>
            </a:extLst>
          </p:cNvPr>
          <p:cNvSpPr/>
          <p:nvPr/>
        </p:nvSpPr>
        <p:spPr>
          <a:xfrm>
            <a:off x="8705850" y="4291727"/>
            <a:ext cx="189838" cy="189838"/>
          </a:xfrm>
          <a:prstGeom prst="rect">
            <a:avLst/>
          </a:prstGeom>
          <a:solidFill>
            <a:srgbClr val="FEFD0A"/>
          </a:solid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0" name="Rectangle 9">
            <a:extLst>
              <a:ext uri="{FF2B5EF4-FFF2-40B4-BE49-F238E27FC236}">
                <a16:creationId xmlns:a16="http://schemas.microsoft.com/office/drawing/2014/main" id="{3FE22063-83DD-764D-A048-4B4C9770C0C7}"/>
              </a:ext>
            </a:extLst>
          </p:cNvPr>
          <p:cNvSpPr/>
          <p:nvPr/>
        </p:nvSpPr>
        <p:spPr>
          <a:xfrm>
            <a:off x="8705850" y="4668053"/>
            <a:ext cx="189838" cy="189838"/>
          </a:xfrm>
          <a:prstGeom prst="rect">
            <a:avLst/>
          </a:prstGeom>
          <a:solidFill>
            <a:srgbClr val="1F8289"/>
          </a:solid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1" name="TextBox 10">
            <a:extLst>
              <a:ext uri="{FF2B5EF4-FFF2-40B4-BE49-F238E27FC236}">
                <a16:creationId xmlns:a16="http://schemas.microsoft.com/office/drawing/2014/main" id="{533ABBC4-2DAB-2D42-BC10-8EDA40C21974}"/>
              </a:ext>
            </a:extLst>
          </p:cNvPr>
          <p:cNvSpPr txBox="1"/>
          <p:nvPr/>
        </p:nvSpPr>
        <p:spPr>
          <a:xfrm>
            <a:off x="8453561" y="4174699"/>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Seleccionar</a:t>
            </a:r>
            <a:endParaRPr lang="en-US" sz="1500" dirty="0">
              <a:solidFill>
                <a:srgbClr val="A6A6A6"/>
              </a:solidFill>
            </a:endParaRPr>
          </a:p>
        </p:txBody>
      </p:sp>
      <p:sp>
        <p:nvSpPr>
          <p:cNvPr id="12" name="TextBox 11">
            <a:extLst>
              <a:ext uri="{FF2B5EF4-FFF2-40B4-BE49-F238E27FC236}">
                <a16:creationId xmlns:a16="http://schemas.microsoft.com/office/drawing/2014/main" id="{D3F33EE7-E8B8-4A41-AC7F-7CA6A8002D66}"/>
              </a:ext>
            </a:extLst>
          </p:cNvPr>
          <p:cNvSpPr txBox="1"/>
          <p:nvPr/>
        </p:nvSpPr>
        <p:spPr>
          <a:xfrm>
            <a:off x="8453563" y="4532773"/>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Comparar</a:t>
            </a:r>
            <a:endParaRPr lang="en-US" sz="1500" dirty="0">
              <a:solidFill>
                <a:srgbClr val="A6A6A6"/>
              </a:solidFill>
            </a:endParaRPr>
          </a:p>
        </p:txBody>
      </p:sp>
      <p:sp>
        <p:nvSpPr>
          <p:cNvPr id="13" name="Rounded Rectangle 12">
            <a:extLst>
              <a:ext uri="{FF2B5EF4-FFF2-40B4-BE49-F238E27FC236}">
                <a16:creationId xmlns:a16="http://schemas.microsoft.com/office/drawing/2014/main" id="{47D50CE8-F03C-D644-B4A2-D830D51C0E1A}"/>
              </a:ext>
            </a:extLst>
          </p:cNvPr>
          <p:cNvSpPr/>
          <p:nvPr/>
        </p:nvSpPr>
        <p:spPr>
          <a:xfrm>
            <a:off x="5851145" y="1418756"/>
            <a:ext cx="794690" cy="306801"/>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4" name="Rounded Rectangle 13">
            <a:extLst>
              <a:ext uri="{FF2B5EF4-FFF2-40B4-BE49-F238E27FC236}">
                <a16:creationId xmlns:a16="http://schemas.microsoft.com/office/drawing/2014/main" id="{194541F8-C446-4742-B5A1-D5C08FC1AA4C}"/>
              </a:ext>
            </a:extLst>
          </p:cNvPr>
          <p:cNvSpPr/>
          <p:nvPr/>
        </p:nvSpPr>
        <p:spPr>
          <a:xfrm>
            <a:off x="1741954" y="1418757"/>
            <a:ext cx="970400"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7" name="TextBox 16">
            <a:extLst>
              <a:ext uri="{FF2B5EF4-FFF2-40B4-BE49-F238E27FC236}">
                <a16:creationId xmlns:a16="http://schemas.microsoft.com/office/drawing/2014/main" id="{692A77A1-1233-9A43-B9D0-B072101BC3CE}"/>
              </a:ext>
            </a:extLst>
          </p:cNvPr>
          <p:cNvSpPr txBox="1"/>
          <p:nvPr/>
        </p:nvSpPr>
        <p:spPr>
          <a:xfrm>
            <a:off x="2832304" y="388373"/>
            <a:ext cx="4187820" cy="400110"/>
          </a:xfrm>
          <a:prstGeom prst="rect">
            <a:avLst/>
          </a:prstGeom>
          <a:noFill/>
        </p:spPr>
        <p:txBody>
          <a:bodyPr wrap="square" rtlCol="0">
            <a:spAutoFit/>
          </a:bodyPr>
          <a:lstStyle/>
          <a:p>
            <a:r>
              <a:rPr lang="en-US" sz="2000" dirty="0">
                <a:solidFill>
                  <a:srgbClr val="FEFD0A"/>
                </a:solidFill>
              </a:rPr>
              <a:t>Count (</a:t>
            </a:r>
            <a:r>
              <a:rPr lang="en-US" sz="2000" dirty="0" err="1">
                <a:solidFill>
                  <a:srgbClr val="FEFD0A"/>
                </a:solidFill>
              </a:rPr>
              <a:t>c.id_man</a:t>
            </a:r>
            <a:r>
              <a:rPr lang="en-US" sz="2000" dirty="0">
                <a:solidFill>
                  <a:srgbClr val="FEFD0A"/>
                </a:solidFill>
              </a:rPr>
              <a:t>)</a:t>
            </a:r>
            <a:endParaRPr lang="en-AR" sz="2000" dirty="0">
              <a:solidFill>
                <a:srgbClr val="FEFD0A"/>
              </a:solidFill>
            </a:endParaRPr>
          </a:p>
        </p:txBody>
      </p:sp>
      <p:cxnSp>
        <p:nvCxnSpPr>
          <p:cNvPr id="18" name="Straight Arrow Connector 17">
            <a:extLst>
              <a:ext uri="{FF2B5EF4-FFF2-40B4-BE49-F238E27FC236}">
                <a16:creationId xmlns:a16="http://schemas.microsoft.com/office/drawing/2014/main" id="{EF9FC734-ABE6-FC47-BDF7-61C9445DCBFE}"/>
              </a:ext>
            </a:extLst>
          </p:cNvPr>
          <p:cNvCxnSpPr>
            <a:cxnSpLocks/>
          </p:cNvCxnSpPr>
          <p:nvPr/>
        </p:nvCxnSpPr>
        <p:spPr>
          <a:xfrm flipV="1">
            <a:off x="2399251" y="788483"/>
            <a:ext cx="433053" cy="562145"/>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6CEAD9CD-7AD9-2645-9523-BA64BF59ADBF}"/>
              </a:ext>
            </a:extLst>
          </p:cNvPr>
          <p:cNvSpPr/>
          <p:nvPr/>
        </p:nvSpPr>
        <p:spPr>
          <a:xfrm>
            <a:off x="2832304" y="452598"/>
            <a:ext cx="1974588" cy="306801"/>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23" name="Rounded Rectangle 22">
            <a:extLst>
              <a:ext uri="{FF2B5EF4-FFF2-40B4-BE49-F238E27FC236}">
                <a16:creationId xmlns:a16="http://schemas.microsoft.com/office/drawing/2014/main" id="{A5B80648-DECB-294D-8BFC-270D3D44E9B4}"/>
              </a:ext>
            </a:extLst>
          </p:cNvPr>
          <p:cNvSpPr/>
          <p:nvPr/>
        </p:nvSpPr>
        <p:spPr>
          <a:xfrm>
            <a:off x="3547170" y="1418756"/>
            <a:ext cx="399679" cy="285742"/>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cxnSp>
        <p:nvCxnSpPr>
          <p:cNvPr id="25" name="Straight Arrow Connector 24">
            <a:extLst>
              <a:ext uri="{FF2B5EF4-FFF2-40B4-BE49-F238E27FC236}">
                <a16:creationId xmlns:a16="http://schemas.microsoft.com/office/drawing/2014/main" id="{D1F985F0-4A64-C449-8073-4AC77A683684}"/>
              </a:ext>
            </a:extLst>
          </p:cNvPr>
          <p:cNvCxnSpPr/>
          <p:nvPr/>
        </p:nvCxnSpPr>
        <p:spPr>
          <a:xfrm>
            <a:off x="2832304" y="1595535"/>
            <a:ext cx="629353" cy="0"/>
          </a:xfrm>
          <a:prstGeom prst="straightConnector1">
            <a:avLst/>
          </a:prstGeom>
          <a:ln>
            <a:solidFill>
              <a:srgbClr val="1F8289"/>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13CCCD9-62B7-A148-B382-CA10E997EC38}"/>
              </a:ext>
            </a:extLst>
          </p:cNvPr>
          <p:cNvGrpSpPr/>
          <p:nvPr/>
        </p:nvGrpSpPr>
        <p:grpSpPr>
          <a:xfrm>
            <a:off x="3084591" y="4386646"/>
            <a:ext cx="5293922" cy="2197101"/>
            <a:chOff x="6295044" y="1846970"/>
            <a:chExt cx="5139079" cy="2316767"/>
          </a:xfrm>
        </p:grpSpPr>
        <p:sp>
          <p:nvSpPr>
            <p:cNvPr id="28" name="Right Arrow 27">
              <a:extLst>
                <a:ext uri="{FF2B5EF4-FFF2-40B4-BE49-F238E27FC236}">
                  <a16:creationId xmlns:a16="http://schemas.microsoft.com/office/drawing/2014/main" id="{BA1551AD-03B3-A543-8256-D491BBF953A6}"/>
                </a:ext>
              </a:extLst>
            </p:cNvPr>
            <p:cNvSpPr/>
            <p:nvPr/>
          </p:nvSpPr>
          <p:spPr>
            <a:xfrm>
              <a:off x="6295044" y="3016800"/>
              <a:ext cx="1335461" cy="799654"/>
            </a:xfrm>
            <a:prstGeom prst="rightArrow">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cxnSp>
          <p:nvCxnSpPr>
            <p:cNvPr id="29" name="Straight Connector 28">
              <a:extLst>
                <a:ext uri="{FF2B5EF4-FFF2-40B4-BE49-F238E27FC236}">
                  <a16:creationId xmlns:a16="http://schemas.microsoft.com/office/drawing/2014/main" id="{CC6158B1-7081-5D40-A32B-BDBAB453DB0E}"/>
                </a:ext>
              </a:extLst>
            </p:cNvPr>
            <p:cNvCxnSpPr>
              <a:cxnSpLocks/>
            </p:cNvCxnSpPr>
            <p:nvPr/>
          </p:nvCxnSpPr>
          <p:spPr>
            <a:xfrm flipH="1">
              <a:off x="9426112" y="2156341"/>
              <a:ext cx="10475" cy="1998218"/>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1915873-FC64-1546-AEDF-4B0BEFD1D590}"/>
                </a:ext>
              </a:extLst>
            </p:cNvPr>
            <p:cNvSpPr txBox="1"/>
            <p:nvPr/>
          </p:nvSpPr>
          <p:spPr>
            <a:xfrm>
              <a:off x="8378558" y="2203094"/>
              <a:ext cx="869655" cy="309372"/>
            </a:xfrm>
            <a:prstGeom prst="rect">
              <a:avLst/>
            </a:prstGeom>
            <a:noFill/>
          </p:spPr>
          <p:txBody>
            <a:bodyPr wrap="square" rtlCol="0">
              <a:spAutoFit/>
            </a:bodyPr>
            <a:lstStyle/>
            <a:p>
              <a:pPr algn="ctr"/>
              <a:r>
                <a:rPr lang="en-AR" sz="1400" dirty="0">
                  <a:solidFill>
                    <a:srgbClr val="FEFD0A"/>
                  </a:solidFill>
                </a:rPr>
                <a:t>Fredi</a:t>
              </a:r>
            </a:p>
          </p:txBody>
        </p:sp>
        <p:sp>
          <p:nvSpPr>
            <p:cNvPr id="31" name="TextBox 30">
              <a:extLst>
                <a:ext uri="{FF2B5EF4-FFF2-40B4-BE49-F238E27FC236}">
                  <a16:creationId xmlns:a16="http://schemas.microsoft.com/office/drawing/2014/main" id="{CFE09B0C-B0C1-9542-9D4D-DADC741B2FFE}"/>
                </a:ext>
              </a:extLst>
            </p:cNvPr>
            <p:cNvSpPr txBox="1"/>
            <p:nvPr/>
          </p:nvSpPr>
          <p:spPr>
            <a:xfrm>
              <a:off x="9587108" y="2224280"/>
              <a:ext cx="1490996" cy="307777"/>
            </a:xfrm>
            <a:prstGeom prst="rect">
              <a:avLst/>
            </a:prstGeom>
            <a:noFill/>
          </p:spPr>
          <p:txBody>
            <a:bodyPr wrap="square" rtlCol="0">
              <a:spAutoFit/>
            </a:bodyPr>
            <a:lstStyle/>
            <a:p>
              <a:pPr algn="ctr"/>
              <a:r>
                <a:rPr lang="en-US" sz="1400" dirty="0">
                  <a:solidFill>
                    <a:srgbClr val="FEFD0A"/>
                  </a:solidFill>
                </a:rPr>
                <a:t>4</a:t>
              </a:r>
              <a:endParaRPr lang="en-AR" sz="1400" dirty="0">
                <a:solidFill>
                  <a:srgbClr val="FEFD0A"/>
                </a:solidFill>
              </a:endParaRPr>
            </a:p>
          </p:txBody>
        </p:sp>
        <p:cxnSp>
          <p:nvCxnSpPr>
            <p:cNvPr id="32" name="Straight Connector 31">
              <a:extLst>
                <a:ext uri="{FF2B5EF4-FFF2-40B4-BE49-F238E27FC236}">
                  <a16:creationId xmlns:a16="http://schemas.microsoft.com/office/drawing/2014/main" id="{C261513F-78B6-2A42-9233-ACED8659EFE2}"/>
                </a:ext>
              </a:extLst>
            </p:cNvPr>
            <p:cNvCxnSpPr>
              <a:cxnSpLocks/>
            </p:cNvCxnSpPr>
            <p:nvPr/>
          </p:nvCxnSpPr>
          <p:spPr>
            <a:xfrm>
              <a:off x="8341719" y="2549986"/>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1D0AF6F-3FCD-7845-9664-461D7A11A093}"/>
                </a:ext>
              </a:extLst>
            </p:cNvPr>
            <p:cNvCxnSpPr>
              <a:cxnSpLocks/>
            </p:cNvCxnSpPr>
            <p:nvPr/>
          </p:nvCxnSpPr>
          <p:spPr>
            <a:xfrm>
              <a:off x="11183592" y="2165519"/>
              <a:ext cx="0" cy="1998217"/>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2749E5-C618-124F-9B82-B194047FF554}"/>
                </a:ext>
              </a:extLst>
            </p:cNvPr>
            <p:cNvCxnSpPr>
              <a:cxnSpLocks/>
            </p:cNvCxnSpPr>
            <p:nvPr/>
          </p:nvCxnSpPr>
          <p:spPr>
            <a:xfrm>
              <a:off x="8341719" y="3004755"/>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C45B7D4-124E-0645-A131-CCC7374C9F72}"/>
                </a:ext>
              </a:extLst>
            </p:cNvPr>
            <p:cNvCxnSpPr>
              <a:cxnSpLocks/>
            </p:cNvCxnSpPr>
            <p:nvPr/>
          </p:nvCxnSpPr>
          <p:spPr>
            <a:xfrm>
              <a:off x="8341719" y="3402474"/>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B08C0C1-7478-DC47-8AB6-9A8526D75E8A}"/>
                </a:ext>
              </a:extLst>
            </p:cNvPr>
            <p:cNvCxnSpPr>
              <a:cxnSpLocks/>
            </p:cNvCxnSpPr>
            <p:nvPr/>
          </p:nvCxnSpPr>
          <p:spPr>
            <a:xfrm>
              <a:off x="8341719" y="3786941"/>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22FDA4F-F67D-194F-B1DA-8A8B3B726EDC}"/>
                </a:ext>
              </a:extLst>
            </p:cNvPr>
            <p:cNvCxnSpPr>
              <a:cxnSpLocks/>
            </p:cNvCxnSpPr>
            <p:nvPr/>
          </p:nvCxnSpPr>
          <p:spPr>
            <a:xfrm>
              <a:off x="8322793" y="4163737"/>
              <a:ext cx="2860799"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1FDB320-E415-4A4D-A54B-588E0DA28533}"/>
                </a:ext>
              </a:extLst>
            </p:cNvPr>
            <p:cNvSpPr txBox="1"/>
            <p:nvPr/>
          </p:nvSpPr>
          <p:spPr>
            <a:xfrm>
              <a:off x="8381146" y="1855153"/>
              <a:ext cx="869655" cy="309372"/>
            </a:xfrm>
            <a:prstGeom prst="rect">
              <a:avLst/>
            </a:prstGeom>
            <a:noFill/>
          </p:spPr>
          <p:txBody>
            <a:bodyPr wrap="square" rtlCol="0">
              <a:spAutoFit/>
            </a:bodyPr>
            <a:lstStyle/>
            <a:p>
              <a:pPr algn="ctr"/>
              <a:r>
                <a:rPr lang="en-AR" sz="1400" dirty="0">
                  <a:solidFill>
                    <a:srgbClr val="FEFD0A"/>
                  </a:solidFill>
                </a:rPr>
                <a:t>nombre</a:t>
              </a:r>
            </a:p>
          </p:txBody>
        </p:sp>
        <p:sp>
          <p:nvSpPr>
            <p:cNvPr id="39" name="TextBox 38">
              <a:extLst>
                <a:ext uri="{FF2B5EF4-FFF2-40B4-BE49-F238E27FC236}">
                  <a16:creationId xmlns:a16="http://schemas.microsoft.com/office/drawing/2014/main" id="{BE02ECD9-0CFD-5246-AC83-9450E7DA5817}"/>
                </a:ext>
              </a:extLst>
            </p:cNvPr>
            <p:cNvSpPr txBox="1"/>
            <p:nvPr/>
          </p:nvSpPr>
          <p:spPr>
            <a:xfrm>
              <a:off x="9200956" y="1846970"/>
              <a:ext cx="2233167" cy="307777"/>
            </a:xfrm>
            <a:prstGeom prst="rect">
              <a:avLst/>
            </a:prstGeom>
            <a:noFill/>
          </p:spPr>
          <p:txBody>
            <a:bodyPr wrap="square" rtlCol="0">
              <a:spAutoFit/>
            </a:bodyPr>
            <a:lstStyle/>
            <a:p>
              <a:pPr algn="ctr"/>
              <a:r>
                <a:rPr lang="es-ES" sz="1400" dirty="0" err="1">
                  <a:solidFill>
                    <a:srgbClr val="FEFD0A"/>
                  </a:solidFill>
                </a:rPr>
                <a:t>cantidad_de_empleados</a:t>
              </a:r>
              <a:endParaRPr lang="en-AR" sz="1400" dirty="0">
                <a:solidFill>
                  <a:srgbClr val="FEFD0A"/>
                </a:solidFill>
              </a:endParaRPr>
            </a:p>
          </p:txBody>
        </p:sp>
        <p:cxnSp>
          <p:nvCxnSpPr>
            <p:cNvPr id="40" name="Straight Connector 39">
              <a:extLst>
                <a:ext uri="{FF2B5EF4-FFF2-40B4-BE49-F238E27FC236}">
                  <a16:creationId xmlns:a16="http://schemas.microsoft.com/office/drawing/2014/main" id="{083963BC-6478-3643-B120-A77615BC690C}"/>
                </a:ext>
              </a:extLst>
            </p:cNvPr>
            <p:cNvCxnSpPr>
              <a:cxnSpLocks/>
            </p:cNvCxnSpPr>
            <p:nvPr/>
          </p:nvCxnSpPr>
          <p:spPr>
            <a:xfrm>
              <a:off x="8285012" y="2165519"/>
              <a:ext cx="2898580"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F15E912-1AAC-1B40-98C3-79E896F1C2B9}"/>
                </a:ext>
              </a:extLst>
            </p:cNvPr>
            <p:cNvCxnSpPr>
              <a:cxnSpLocks/>
            </p:cNvCxnSpPr>
            <p:nvPr/>
          </p:nvCxnSpPr>
          <p:spPr>
            <a:xfrm>
              <a:off x="8283274" y="2171895"/>
              <a:ext cx="0" cy="1991841"/>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353620B-5B66-9441-B5E5-6AA41BFD38B8}"/>
                </a:ext>
              </a:extLst>
            </p:cNvPr>
            <p:cNvSpPr txBox="1"/>
            <p:nvPr/>
          </p:nvSpPr>
          <p:spPr>
            <a:xfrm>
              <a:off x="8382089" y="2613726"/>
              <a:ext cx="869655" cy="309372"/>
            </a:xfrm>
            <a:prstGeom prst="rect">
              <a:avLst/>
            </a:prstGeom>
            <a:noFill/>
          </p:spPr>
          <p:txBody>
            <a:bodyPr wrap="square" rtlCol="0">
              <a:spAutoFit/>
            </a:bodyPr>
            <a:lstStyle/>
            <a:p>
              <a:pPr algn="ctr"/>
              <a:r>
                <a:rPr lang="en-AR" sz="1400" dirty="0">
                  <a:solidFill>
                    <a:srgbClr val="FEFD0A"/>
                  </a:solidFill>
                </a:rPr>
                <a:t>Mafi</a:t>
              </a:r>
            </a:p>
          </p:txBody>
        </p:sp>
        <p:sp>
          <p:nvSpPr>
            <p:cNvPr id="43" name="TextBox 42">
              <a:extLst>
                <a:ext uri="{FF2B5EF4-FFF2-40B4-BE49-F238E27FC236}">
                  <a16:creationId xmlns:a16="http://schemas.microsoft.com/office/drawing/2014/main" id="{BA4E0C61-7CAD-AF4F-9BB0-4AACEB93DBE9}"/>
                </a:ext>
              </a:extLst>
            </p:cNvPr>
            <p:cNvSpPr txBox="1"/>
            <p:nvPr/>
          </p:nvSpPr>
          <p:spPr>
            <a:xfrm>
              <a:off x="9590639" y="2634912"/>
              <a:ext cx="1490996" cy="307777"/>
            </a:xfrm>
            <a:prstGeom prst="rect">
              <a:avLst/>
            </a:prstGeom>
            <a:noFill/>
          </p:spPr>
          <p:txBody>
            <a:bodyPr wrap="square" rtlCol="0">
              <a:spAutoFit/>
            </a:bodyPr>
            <a:lstStyle/>
            <a:p>
              <a:pPr algn="ctr"/>
              <a:r>
                <a:rPr lang="en-US" sz="1400" dirty="0">
                  <a:solidFill>
                    <a:srgbClr val="FEFD0A"/>
                  </a:solidFill>
                </a:rPr>
                <a:t>2</a:t>
              </a:r>
              <a:endParaRPr lang="en-AR" sz="1400" dirty="0">
                <a:solidFill>
                  <a:srgbClr val="FEFD0A"/>
                </a:solidFill>
              </a:endParaRPr>
            </a:p>
          </p:txBody>
        </p:sp>
        <p:sp>
          <p:nvSpPr>
            <p:cNvPr id="44" name="TextBox 43">
              <a:extLst>
                <a:ext uri="{FF2B5EF4-FFF2-40B4-BE49-F238E27FC236}">
                  <a16:creationId xmlns:a16="http://schemas.microsoft.com/office/drawing/2014/main" id="{AF581DC8-E5F8-4646-A380-3F080B30A4F8}"/>
                </a:ext>
              </a:extLst>
            </p:cNvPr>
            <p:cNvSpPr txBox="1"/>
            <p:nvPr/>
          </p:nvSpPr>
          <p:spPr>
            <a:xfrm>
              <a:off x="8378558" y="3040133"/>
              <a:ext cx="869655" cy="309372"/>
            </a:xfrm>
            <a:prstGeom prst="rect">
              <a:avLst/>
            </a:prstGeom>
            <a:noFill/>
          </p:spPr>
          <p:txBody>
            <a:bodyPr wrap="square" rtlCol="0">
              <a:spAutoFit/>
            </a:bodyPr>
            <a:lstStyle/>
            <a:p>
              <a:pPr algn="ctr"/>
              <a:r>
                <a:rPr lang="en-AR" sz="1400" dirty="0">
                  <a:solidFill>
                    <a:srgbClr val="FEFD0A"/>
                  </a:solidFill>
                </a:rPr>
                <a:t>Sofy</a:t>
              </a:r>
            </a:p>
          </p:txBody>
        </p:sp>
        <p:sp>
          <p:nvSpPr>
            <p:cNvPr id="45" name="TextBox 44">
              <a:extLst>
                <a:ext uri="{FF2B5EF4-FFF2-40B4-BE49-F238E27FC236}">
                  <a16:creationId xmlns:a16="http://schemas.microsoft.com/office/drawing/2014/main" id="{0A3C949E-C56F-3B4B-AD72-0A4C0E861466}"/>
                </a:ext>
              </a:extLst>
            </p:cNvPr>
            <p:cNvSpPr txBox="1"/>
            <p:nvPr/>
          </p:nvSpPr>
          <p:spPr>
            <a:xfrm>
              <a:off x="9587108" y="3061319"/>
              <a:ext cx="1490996" cy="307777"/>
            </a:xfrm>
            <a:prstGeom prst="rect">
              <a:avLst/>
            </a:prstGeom>
            <a:noFill/>
          </p:spPr>
          <p:txBody>
            <a:bodyPr wrap="square" rtlCol="0">
              <a:spAutoFit/>
            </a:bodyPr>
            <a:lstStyle/>
            <a:p>
              <a:pPr algn="ctr"/>
              <a:r>
                <a:rPr lang="en-US" sz="1400" dirty="0">
                  <a:solidFill>
                    <a:srgbClr val="FEFD0A"/>
                  </a:solidFill>
                </a:rPr>
                <a:t>1</a:t>
              </a:r>
              <a:endParaRPr lang="en-AR" sz="1400" dirty="0">
                <a:solidFill>
                  <a:srgbClr val="FEFD0A"/>
                </a:solidFill>
              </a:endParaRPr>
            </a:p>
          </p:txBody>
        </p:sp>
        <p:sp>
          <p:nvSpPr>
            <p:cNvPr id="46" name="TextBox 45">
              <a:extLst>
                <a:ext uri="{FF2B5EF4-FFF2-40B4-BE49-F238E27FC236}">
                  <a16:creationId xmlns:a16="http://schemas.microsoft.com/office/drawing/2014/main" id="{8CEE4E20-8344-6A4B-8C7E-E1CA6666CDF6}"/>
                </a:ext>
              </a:extLst>
            </p:cNvPr>
            <p:cNvSpPr txBox="1"/>
            <p:nvPr/>
          </p:nvSpPr>
          <p:spPr>
            <a:xfrm>
              <a:off x="8378558" y="3457978"/>
              <a:ext cx="869655" cy="309372"/>
            </a:xfrm>
            <a:prstGeom prst="rect">
              <a:avLst/>
            </a:prstGeom>
            <a:noFill/>
          </p:spPr>
          <p:txBody>
            <a:bodyPr wrap="square" rtlCol="0">
              <a:spAutoFit/>
            </a:bodyPr>
            <a:lstStyle/>
            <a:p>
              <a:pPr algn="ctr"/>
              <a:r>
                <a:rPr lang="en-AR" sz="1400" dirty="0">
                  <a:solidFill>
                    <a:srgbClr val="FEFD0A"/>
                  </a:solidFill>
                </a:rPr>
                <a:t>Tomy</a:t>
              </a:r>
            </a:p>
          </p:txBody>
        </p:sp>
        <p:sp>
          <p:nvSpPr>
            <p:cNvPr id="47" name="TextBox 46">
              <a:extLst>
                <a:ext uri="{FF2B5EF4-FFF2-40B4-BE49-F238E27FC236}">
                  <a16:creationId xmlns:a16="http://schemas.microsoft.com/office/drawing/2014/main" id="{392EA348-4B51-DE41-B6F6-FCE5307490F0}"/>
                </a:ext>
              </a:extLst>
            </p:cNvPr>
            <p:cNvSpPr txBox="1"/>
            <p:nvPr/>
          </p:nvSpPr>
          <p:spPr>
            <a:xfrm>
              <a:off x="9587108" y="3479164"/>
              <a:ext cx="1490996" cy="307777"/>
            </a:xfrm>
            <a:prstGeom prst="rect">
              <a:avLst/>
            </a:prstGeom>
            <a:noFill/>
          </p:spPr>
          <p:txBody>
            <a:bodyPr wrap="square" rtlCol="0">
              <a:spAutoFit/>
            </a:bodyPr>
            <a:lstStyle/>
            <a:p>
              <a:pPr algn="ctr"/>
              <a:r>
                <a:rPr lang="en-US" sz="1400" dirty="0">
                  <a:solidFill>
                    <a:srgbClr val="FEFD0A"/>
                  </a:solidFill>
                </a:rPr>
                <a:t>0</a:t>
              </a:r>
              <a:endParaRPr lang="en-AR" sz="1400" dirty="0">
                <a:solidFill>
                  <a:srgbClr val="FEFD0A"/>
                </a:solidFill>
              </a:endParaRPr>
            </a:p>
          </p:txBody>
        </p:sp>
        <p:sp>
          <p:nvSpPr>
            <p:cNvPr id="48" name="TextBox 47">
              <a:extLst>
                <a:ext uri="{FF2B5EF4-FFF2-40B4-BE49-F238E27FC236}">
                  <a16:creationId xmlns:a16="http://schemas.microsoft.com/office/drawing/2014/main" id="{D6F3F70D-FBB7-2343-8F86-861AA5C98472}"/>
                </a:ext>
              </a:extLst>
            </p:cNvPr>
            <p:cNvSpPr txBox="1"/>
            <p:nvPr/>
          </p:nvSpPr>
          <p:spPr>
            <a:xfrm>
              <a:off x="8378558" y="3812551"/>
              <a:ext cx="869655" cy="309372"/>
            </a:xfrm>
            <a:prstGeom prst="rect">
              <a:avLst/>
            </a:prstGeom>
            <a:noFill/>
          </p:spPr>
          <p:txBody>
            <a:bodyPr wrap="square" rtlCol="0">
              <a:spAutoFit/>
            </a:bodyPr>
            <a:lstStyle/>
            <a:p>
              <a:pPr algn="ctr"/>
              <a:r>
                <a:rPr lang="en-AR" sz="1400" dirty="0">
                  <a:solidFill>
                    <a:srgbClr val="FEFD0A"/>
                  </a:solidFill>
                </a:rPr>
                <a:t>Diego</a:t>
              </a:r>
            </a:p>
          </p:txBody>
        </p:sp>
        <p:sp>
          <p:nvSpPr>
            <p:cNvPr id="49" name="TextBox 48">
              <a:extLst>
                <a:ext uri="{FF2B5EF4-FFF2-40B4-BE49-F238E27FC236}">
                  <a16:creationId xmlns:a16="http://schemas.microsoft.com/office/drawing/2014/main" id="{AA33FFC5-5425-8848-9D16-E80C27939763}"/>
                </a:ext>
              </a:extLst>
            </p:cNvPr>
            <p:cNvSpPr txBox="1"/>
            <p:nvPr/>
          </p:nvSpPr>
          <p:spPr>
            <a:xfrm>
              <a:off x="9587108" y="3833737"/>
              <a:ext cx="1490996" cy="307777"/>
            </a:xfrm>
            <a:prstGeom prst="rect">
              <a:avLst/>
            </a:prstGeom>
            <a:noFill/>
          </p:spPr>
          <p:txBody>
            <a:bodyPr wrap="square" rtlCol="0">
              <a:spAutoFit/>
            </a:bodyPr>
            <a:lstStyle/>
            <a:p>
              <a:pPr algn="ctr"/>
              <a:r>
                <a:rPr lang="en-US" sz="1400" dirty="0">
                  <a:solidFill>
                    <a:srgbClr val="FEFD0A"/>
                  </a:solidFill>
                </a:rPr>
                <a:t>0</a:t>
              </a:r>
              <a:endParaRPr lang="en-AR" sz="1400" dirty="0">
                <a:solidFill>
                  <a:srgbClr val="FEFD0A"/>
                </a:solidFill>
              </a:endParaRPr>
            </a:p>
          </p:txBody>
        </p:sp>
      </p:grpSp>
      <p:pic>
        <p:nvPicPr>
          <p:cNvPr id="52" name="Audio 51">
            <a:hlinkClick r:id="" action="ppaction://media"/>
            <a:extLst>
              <a:ext uri="{FF2B5EF4-FFF2-40B4-BE49-F238E27FC236}">
                <a16:creationId xmlns:a16="http://schemas.microsoft.com/office/drawing/2014/main" id="{2445A608-9F63-704F-84AC-C5B25BBAB85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089779315"/>
      </p:ext>
    </p:extLst>
  </p:cSld>
  <p:clrMapOvr>
    <a:masterClrMapping/>
  </p:clrMapOvr>
  <mc:AlternateContent xmlns:mc="http://schemas.openxmlformats.org/markup-compatibility/2006">
    <mc:Choice xmlns:p14="http://schemas.microsoft.com/office/powerpoint/2010/main" Requires="p14">
      <p:transition spd="slow" p14:dur="2000" advTm="27966"/>
    </mc:Choice>
    <mc:Fallback>
      <p:transition spd="slow" advTm="27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52"/>
                </p:tgtEl>
              </p:cMediaNode>
            </p:audio>
          </p:childTnLst>
        </p:cTn>
      </p:par>
    </p:tnLst>
    <p:bldLst>
      <p:bldP spid="9" grpId="0" animBg="1"/>
      <p:bldP spid="10" grpId="0" animBg="1"/>
      <p:bldP spid="11" grpId="0"/>
      <p:bldP spid="12" grpId="0"/>
      <p:bldP spid="13" grpId="0" animBg="1"/>
      <p:bldP spid="14" grpId="0" animBg="1"/>
      <p:bldP spid="21"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84FD20-215A-2E4F-BCBB-738E62DE2119}"/>
              </a:ext>
            </a:extLst>
          </p:cNvPr>
          <p:cNvPicPr>
            <a:picLocks noChangeAspect="1"/>
          </p:cNvPicPr>
          <p:nvPr/>
        </p:nvPicPr>
        <p:blipFill>
          <a:blip r:embed="rId5"/>
          <a:stretch>
            <a:fillRect/>
          </a:stretch>
        </p:blipFill>
        <p:spPr>
          <a:xfrm>
            <a:off x="508518" y="334090"/>
            <a:ext cx="11174963" cy="61898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Audio 4">
            <a:hlinkClick r:id="" action="ppaction://media"/>
            <a:extLst>
              <a:ext uri="{FF2B5EF4-FFF2-40B4-BE49-F238E27FC236}">
                <a16:creationId xmlns:a16="http://schemas.microsoft.com/office/drawing/2014/main" id="{34727D98-B0BF-FB49-B295-AA8F49FB863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74565412"/>
      </p:ext>
    </p:extLst>
  </p:cSld>
  <p:clrMapOvr>
    <a:masterClrMapping/>
  </p:clrMapOvr>
  <mc:AlternateContent xmlns:mc="http://schemas.openxmlformats.org/markup-compatibility/2006">
    <mc:Choice xmlns:p14="http://schemas.microsoft.com/office/powerpoint/2010/main" Requires="p14">
      <p:transition spd="slow" p14:dur="2000" advTm="8737"/>
    </mc:Choice>
    <mc:Fallback>
      <p:transition spd="slow" advTm="8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5"/>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Objetivo</a:t>
            </a:r>
          </a:p>
        </p:txBody>
      </p:sp>
      <p:sp>
        <p:nvSpPr>
          <p:cNvPr id="7" name="TextBox 6">
            <a:extLst>
              <a:ext uri="{FF2B5EF4-FFF2-40B4-BE49-F238E27FC236}">
                <a16:creationId xmlns:a16="http://schemas.microsoft.com/office/drawing/2014/main" id="{AE560C39-A7FF-0E48-A6ED-55D2DD392BFC}"/>
              </a:ext>
            </a:extLst>
          </p:cNvPr>
          <p:cNvSpPr txBox="1"/>
          <p:nvPr/>
        </p:nvSpPr>
        <p:spPr>
          <a:xfrm>
            <a:off x="1202703" y="2499674"/>
            <a:ext cx="10000267" cy="1323439"/>
          </a:xfrm>
          <a:prstGeom prst="rect">
            <a:avLst/>
          </a:prstGeom>
          <a:noFill/>
        </p:spPr>
        <p:txBody>
          <a:bodyPr wrap="square" rtlCol="0">
            <a:spAutoFit/>
          </a:bodyPr>
          <a:lstStyle/>
          <a:p>
            <a:pPr algn="ctr"/>
            <a:r>
              <a:rPr lang="en-AR" sz="4000" dirty="0">
                <a:solidFill>
                  <a:srgbClr val="FEFD0A"/>
                </a:solidFill>
              </a:rPr>
              <a:t>¿Cuántos empleados tiene a su cargo, directa o indirectamente, la gente del equipo?</a:t>
            </a:r>
          </a:p>
        </p:txBody>
      </p:sp>
      <p:pic>
        <p:nvPicPr>
          <p:cNvPr id="2" name="Audio 1">
            <a:hlinkClick r:id="" action="ppaction://media"/>
            <a:extLst>
              <a:ext uri="{FF2B5EF4-FFF2-40B4-BE49-F238E27FC236}">
                <a16:creationId xmlns:a16="http://schemas.microsoft.com/office/drawing/2014/main" id="{C0A8B68F-DDD5-4F48-B133-521815ACB2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52587650"/>
      </p:ext>
    </p:extLst>
  </p:cSld>
  <p:clrMapOvr>
    <a:masterClrMapping/>
  </p:clrMapOvr>
  <mc:AlternateContent xmlns:mc="http://schemas.openxmlformats.org/markup-compatibility/2006">
    <mc:Choice xmlns:p14="http://schemas.microsoft.com/office/powerpoint/2010/main" Requires="p14">
      <p:transition spd="slow" p14:dur="2000" advTm="9600"/>
    </mc:Choice>
    <mc:Fallback>
      <p:transition spd="slow" advTm="9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FDFC91-40DF-B249-BBA5-7578011821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73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659877" y="3605351"/>
            <a:ext cx="4025246" cy="2585323"/>
          </a:xfrm>
          <a:prstGeom prst="rect">
            <a:avLst/>
          </a:prstGeom>
          <a:noFill/>
        </p:spPr>
        <p:txBody>
          <a:bodyPr wrap="square" rtlCol="0">
            <a:spAutoFit/>
          </a:bodyPr>
          <a:lstStyle/>
          <a:p>
            <a:r>
              <a:rPr lang="en-AR" sz="6000" dirty="0">
                <a:solidFill>
                  <a:srgbClr val="FEFD0A"/>
                </a:solidFill>
              </a:rPr>
              <a:t>MUCHAS</a:t>
            </a:r>
          </a:p>
          <a:p>
            <a:r>
              <a:rPr lang="en-AR" sz="6000" dirty="0">
                <a:solidFill>
                  <a:srgbClr val="FEFD0A"/>
                </a:solidFill>
              </a:rPr>
              <a:t>GRACIAS</a:t>
            </a:r>
          </a:p>
          <a:p>
            <a:endParaRPr lang="en-AR" dirty="0">
              <a:solidFill>
                <a:schemeClr val="bg1"/>
              </a:solidFill>
            </a:endParaRPr>
          </a:p>
          <a:p>
            <a:r>
              <a:rPr lang="en-AR" sz="2400" dirty="0">
                <a:solidFill>
                  <a:srgbClr val="1F8289"/>
                </a:solidFill>
              </a:rPr>
              <a:t>Lucas Argento</a:t>
            </a:r>
          </a:p>
        </p:txBody>
      </p:sp>
      <p:pic>
        <p:nvPicPr>
          <p:cNvPr id="7" name="Audio 6">
            <a:hlinkClick r:id="" action="ppaction://media"/>
            <a:extLst>
              <a:ext uri="{FF2B5EF4-FFF2-40B4-BE49-F238E27FC236}">
                <a16:creationId xmlns:a16="http://schemas.microsoft.com/office/drawing/2014/main" id="{BF43C422-0D35-7D43-833E-B0CC0501921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pic>
        <p:nvPicPr>
          <p:cNvPr id="3" name="Picture 2" descr="Logo&#10;&#10;Description automatically generated">
            <a:extLst>
              <a:ext uri="{FF2B5EF4-FFF2-40B4-BE49-F238E27FC236}">
                <a16:creationId xmlns:a16="http://schemas.microsoft.com/office/drawing/2014/main" id="{F69258F0-F143-8B4E-9DCD-58C051835C4E}"/>
              </a:ext>
            </a:extLst>
          </p:cNvPr>
          <p:cNvPicPr>
            <a:picLocks noChangeAspect="1"/>
          </p:cNvPicPr>
          <p:nvPr/>
        </p:nvPicPr>
        <p:blipFill>
          <a:blip r:embed="rId8"/>
          <a:stretch>
            <a:fillRect/>
          </a:stretch>
        </p:blipFill>
        <p:spPr>
          <a:xfrm>
            <a:off x="1005840" y="732969"/>
            <a:ext cx="2519680" cy="2519680"/>
          </a:xfrm>
          <a:prstGeom prst="rect">
            <a:avLst/>
          </a:prstGeom>
        </p:spPr>
      </p:pic>
    </p:spTree>
    <p:extLst>
      <p:ext uri="{BB962C8B-B14F-4D97-AF65-F5344CB8AC3E}">
        <p14:creationId xmlns:p14="http://schemas.microsoft.com/office/powerpoint/2010/main" val="1331803086"/>
      </p:ext>
    </p:extLst>
  </p:cSld>
  <p:clrMapOvr>
    <a:masterClrMapping/>
  </p:clrMapOvr>
  <mc:AlternateContent xmlns:mc="http://schemas.openxmlformats.org/markup-compatibility/2006">
    <mc:Choice xmlns:p14="http://schemas.microsoft.com/office/powerpoint/2010/main" Requires="p14">
      <p:transition spd="slow" p14:dur="2000" advTm="8169"/>
    </mc:Choice>
    <mc:Fallback>
      <p:transition spd="slow" advTm="8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grpSp>
        <p:nvGrpSpPr>
          <p:cNvPr id="31" name="Group 30">
            <a:extLst>
              <a:ext uri="{FF2B5EF4-FFF2-40B4-BE49-F238E27FC236}">
                <a16:creationId xmlns:a16="http://schemas.microsoft.com/office/drawing/2014/main" id="{B99A4CA8-4426-6549-818C-88F3A781500E}"/>
              </a:ext>
            </a:extLst>
          </p:cNvPr>
          <p:cNvGrpSpPr/>
          <p:nvPr/>
        </p:nvGrpSpPr>
        <p:grpSpPr>
          <a:xfrm>
            <a:off x="757877" y="232648"/>
            <a:ext cx="6204898" cy="3578590"/>
            <a:chOff x="2780907" y="688157"/>
            <a:chExt cx="6956982" cy="3783291"/>
          </a:xfrm>
        </p:grpSpPr>
        <p:sp>
          <p:nvSpPr>
            <p:cNvPr id="2" name="Rounded Rectangle 1">
              <a:extLst>
                <a:ext uri="{FF2B5EF4-FFF2-40B4-BE49-F238E27FC236}">
                  <a16:creationId xmlns:a16="http://schemas.microsoft.com/office/drawing/2014/main" id="{BE1F056C-AB8A-3944-8FF3-8F1FFFB7E381}"/>
                </a:ext>
              </a:extLst>
            </p:cNvPr>
            <p:cNvSpPr/>
            <p:nvPr/>
          </p:nvSpPr>
          <p:spPr>
            <a:xfrm>
              <a:off x="5099901" y="688157"/>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3" name="TextBox 2">
              <a:extLst>
                <a:ext uri="{FF2B5EF4-FFF2-40B4-BE49-F238E27FC236}">
                  <a16:creationId xmlns:a16="http://schemas.microsoft.com/office/drawing/2014/main" id="{B3AD1BB4-D681-CA40-908A-2840250F8336}"/>
                </a:ext>
              </a:extLst>
            </p:cNvPr>
            <p:cNvSpPr txBox="1"/>
            <p:nvPr/>
          </p:nvSpPr>
          <p:spPr>
            <a:xfrm>
              <a:off x="5773917" y="786295"/>
              <a:ext cx="970961" cy="320003"/>
            </a:xfrm>
            <a:prstGeom prst="rect">
              <a:avLst/>
            </a:prstGeom>
            <a:noFill/>
          </p:spPr>
          <p:txBody>
            <a:bodyPr wrap="square" rtlCol="0">
              <a:spAutoFit/>
            </a:bodyPr>
            <a:lstStyle/>
            <a:p>
              <a:pPr algn="ctr"/>
              <a:r>
                <a:rPr lang="en-AR" sz="1400" dirty="0">
                  <a:solidFill>
                    <a:srgbClr val="FEFD0A"/>
                  </a:solidFill>
                </a:rPr>
                <a:t>Fredi</a:t>
              </a:r>
            </a:p>
          </p:txBody>
        </p:sp>
        <p:sp>
          <p:nvSpPr>
            <p:cNvPr id="9" name="Rounded Rectangle 8">
              <a:extLst>
                <a:ext uri="{FF2B5EF4-FFF2-40B4-BE49-F238E27FC236}">
                  <a16:creationId xmlns:a16="http://schemas.microsoft.com/office/drawing/2014/main" id="{EA0A6484-D540-594B-B213-692126722E11}"/>
                </a:ext>
              </a:extLst>
            </p:cNvPr>
            <p:cNvSpPr/>
            <p:nvPr/>
          </p:nvSpPr>
          <p:spPr>
            <a:xfrm>
              <a:off x="2780907" y="1820944"/>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0" name="TextBox 9">
              <a:extLst>
                <a:ext uri="{FF2B5EF4-FFF2-40B4-BE49-F238E27FC236}">
                  <a16:creationId xmlns:a16="http://schemas.microsoft.com/office/drawing/2014/main" id="{76049295-7571-4E49-814D-EDD6E8407051}"/>
                </a:ext>
              </a:extLst>
            </p:cNvPr>
            <p:cNvSpPr txBox="1"/>
            <p:nvPr/>
          </p:nvSpPr>
          <p:spPr>
            <a:xfrm>
              <a:off x="3454923" y="1919082"/>
              <a:ext cx="970961" cy="320003"/>
            </a:xfrm>
            <a:prstGeom prst="rect">
              <a:avLst/>
            </a:prstGeom>
            <a:noFill/>
          </p:spPr>
          <p:txBody>
            <a:bodyPr wrap="square" rtlCol="0">
              <a:spAutoFit/>
            </a:bodyPr>
            <a:lstStyle/>
            <a:p>
              <a:pPr algn="ctr"/>
              <a:r>
                <a:rPr lang="en-AR" sz="1400" dirty="0">
                  <a:solidFill>
                    <a:srgbClr val="FEFD0A"/>
                  </a:solidFill>
                </a:rPr>
                <a:t>Mafi</a:t>
              </a:r>
            </a:p>
          </p:txBody>
        </p:sp>
        <p:sp>
          <p:nvSpPr>
            <p:cNvPr id="11" name="Rounded Rectangle 10">
              <a:extLst>
                <a:ext uri="{FF2B5EF4-FFF2-40B4-BE49-F238E27FC236}">
                  <a16:creationId xmlns:a16="http://schemas.microsoft.com/office/drawing/2014/main" id="{7E7720CE-A84A-D94A-A445-516905AF0CDD}"/>
                </a:ext>
              </a:extLst>
            </p:cNvPr>
            <p:cNvSpPr/>
            <p:nvPr/>
          </p:nvSpPr>
          <p:spPr>
            <a:xfrm>
              <a:off x="7418895" y="1820944"/>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2" name="TextBox 11">
              <a:extLst>
                <a:ext uri="{FF2B5EF4-FFF2-40B4-BE49-F238E27FC236}">
                  <a16:creationId xmlns:a16="http://schemas.microsoft.com/office/drawing/2014/main" id="{5BFA6700-BD48-604A-B9E9-0EC83125C621}"/>
                </a:ext>
              </a:extLst>
            </p:cNvPr>
            <p:cNvSpPr txBox="1"/>
            <p:nvPr/>
          </p:nvSpPr>
          <p:spPr>
            <a:xfrm>
              <a:off x="8092911" y="1919082"/>
              <a:ext cx="970961" cy="320003"/>
            </a:xfrm>
            <a:prstGeom prst="rect">
              <a:avLst/>
            </a:prstGeom>
            <a:noFill/>
          </p:spPr>
          <p:txBody>
            <a:bodyPr wrap="square" rtlCol="0">
              <a:spAutoFit/>
            </a:bodyPr>
            <a:lstStyle/>
            <a:p>
              <a:pPr algn="ctr"/>
              <a:r>
                <a:rPr lang="en-AR" sz="1400" dirty="0">
                  <a:solidFill>
                    <a:srgbClr val="FEFD0A"/>
                  </a:solidFill>
                </a:rPr>
                <a:t>Diego</a:t>
              </a:r>
            </a:p>
          </p:txBody>
        </p:sp>
        <p:sp>
          <p:nvSpPr>
            <p:cNvPr id="15" name="Rounded Rectangle 14">
              <a:extLst>
                <a:ext uri="{FF2B5EF4-FFF2-40B4-BE49-F238E27FC236}">
                  <a16:creationId xmlns:a16="http://schemas.microsoft.com/office/drawing/2014/main" id="{8595388D-EF2A-AB44-9147-AD62A62B41F8}"/>
                </a:ext>
              </a:extLst>
            </p:cNvPr>
            <p:cNvSpPr/>
            <p:nvPr/>
          </p:nvSpPr>
          <p:spPr>
            <a:xfrm>
              <a:off x="2780907" y="2863392"/>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6" name="TextBox 15">
              <a:extLst>
                <a:ext uri="{FF2B5EF4-FFF2-40B4-BE49-F238E27FC236}">
                  <a16:creationId xmlns:a16="http://schemas.microsoft.com/office/drawing/2014/main" id="{84C767F3-513C-1A4B-B473-95220C126948}"/>
                </a:ext>
              </a:extLst>
            </p:cNvPr>
            <p:cNvSpPr txBox="1"/>
            <p:nvPr/>
          </p:nvSpPr>
          <p:spPr>
            <a:xfrm>
              <a:off x="3454923" y="2961530"/>
              <a:ext cx="970961" cy="320003"/>
            </a:xfrm>
            <a:prstGeom prst="rect">
              <a:avLst/>
            </a:prstGeom>
            <a:noFill/>
          </p:spPr>
          <p:txBody>
            <a:bodyPr wrap="square" rtlCol="0">
              <a:spAutoFit/>
            </a:bodyPr>
            <a:lstStyle/>
            <a:p>
              <a:pPr algn="ctr"/>
              <a:r>
                <a:rPr lang="en-AR" sz="1400" dirty="0">
                  <a:solidFill>
                    <a:srgbClr val="FEFD0A"/>
                  </a:solidFill>
                </a:rPr>
                <a:t>Sofi</a:t>
              </a:r>
            </a:p>
          </p:txBody>
        </p:sp>
        <p:sp>
          <p:nvSpPr>
            <p:cNvPr id="19" name="Rounded Rectangle 18">
              <a:extLst>
                <a:ext uri="{FF2B5EF4-FFF2-40B4-BE49-F238E27FC236}">
                  <a16:creationId xmlns:a16="http://schemas.microsoft.com/office/drawing/2014/main" id="{2C77AF56-0348-6744-8CEB-C75F344ECB7E}"/>
                </a:ext>
              </a:extLst>
            </p:cNvPr>
            <p:cNvSpPr/>
            <p:nvPr/>
          </p:nvSpPr>
          <p:spPr>
            <a:xfrm>
              <a:off x="2780907" y="3905840"/>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20" name="TextBox 19">
              <a:extLst>
                <a:ext uri="{FF2B5EF4-FFF2-40B4-BE49-F238E27FC236}">
                  <a16:creationId xmlns:a16="http://schemas.microsoft.com/office/drawing/2014/main" id="{CAE02F11-AEF9-574F-BA10-F090B324C171}"/>
                </a:ext>
              </a:extLst>
            </p:cNvPr>
            <p:cNvSpPr txBox="1"/>
            <p:nvPr/>
          </p:nvSpPr>
          <p:spPr>
            <a:xfrm>
              <a:off x="3454923" y="4003978"/>
              <a:ext cx="970961" cy="320003"/>
            </a:xfrm>
            <a:prstGeom prst="rect">
              <a:avLst/>
            </a:prstGeom>
            <a:noFill/>
          </p:spPr>
          <p:txBody>
            <a:bodyPr wrap="square" rtlCol="0">
              <a:spAutoFit/>
            </a:bodyPr>
            <a:lstStyle/>
            <a:p>
              <a:pPr algn="ctr"/>
              <a:r>
                <a:rPr lang="en-AR" sz="1400" dirty="0">
                  <a:solidFill>
                    <a:srgbClr val="FEFD0A"/>
                  </a:solidFill>
                </a:rPr>
                <a:t>Tomy</a:t>
              </a:r>
            </a:p>
          </p:txBody>
        </p:sp>
        <p:cxnSp>
          <p:nvCxnSpPr>
            <p:cNvPr id="23" name="Straight Connector 22">
              <a:extLst>
                <a:ext uri="{FF2B5EF4-FFF2-40B4-BE49-F238E27FC236}">
                  <a16:creationId xmlns:a16="http://schemas.microsoft.com/office/drawing/2014/main" id="{E9878CCC-A36F-814C-AB7D-BAB769385A29}"/>
                </a:ext>
              </a:extLst>
            </p:cNvPr>
            <p:cNvCxnSpPr>
              <a:stCxn id="9" idx="3"/>
              <a:endCxn id="11" idx="1"/>
            </p:cNvCxnSpPr>
            <p:nvPr/>
          </p:nvCxnSpPr>
          <p:spPr>
            <a:xfrm>
              <a:off x="5099901" y="2103748"/>
              <a:ext cx="2318994"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79E735-882D-5544-8F48-4EDD70F7DC25}"/>
                </a:ext>
              </a:extLst>
            </p:cNvPr>
            <p:cNvCxnSpPr>
              <a:cxnSpLocks/>
              <a:stCxn id="9" idx="2"/>
              <a:endCxn id="15" idx="0"/>
            </p:cNvCxnSpPr>
            <p:nvPr/>
          </p:nvCxnSpPr>
          <p:spPr>
            <a:xfrm>
              <a:off x="3940404" y="2386552"/>
              <a:ext cx="0" cy="47684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37A7007-8147-AB4C-B98F-44962B7DE258}"/>
                </a:ext>
              </a:extLst>
            </p:cNvPr>
            <p:cNvCxnSpPr>
              <a:cxnSpLocks/>
            </p:cNvCxnSpPr>
            <p:nvPr/>
          </p:nvCxnSpPr>
          <p:spPr>
            <a:xfrm>
              <a:off x="3941975" y="3429000"/>
              <a:ext cx="0" cy="47684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DC979D6-E47D-2E4A-B868-60E770DB1EC6}"/>
                </a:ext>
              </a:extLst>
            </p:cNvPr>
            <p:cNvCxnSpPr>
              <a:cxnSpLocks/>
            </p:cNvCxnSpPr>
            <p:nvPr/>
          </p:nvCxnSpPr>
          <p:spPr>
            <a:xfrm>
              <a:off x="6251542" y="1253765"/>
              <a:ext cx="0" cy="849983"/>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grpSp>
      <p:sp>
        <p:nvSpPr>
          <p:cNvPr id="32" name="Right Arrow 31">
            <a:extLst>
              <a:ext uri="{FF2B5EF4-FFF2-40B4-BE49-F238E27FC236}">
                <a16:creationId xmlns:a16="http://schemas.microsoft.com/office/drawing/2014/main" id="{EBDF09EA-D5DC-3447-9593-EEAF0B272B6C}"/>
              </a:ext>
            </a:extLst>
          </p:cNvPr>
          <p:cNvSpPr/>
          <p:nvPr/>
        </p:nvSpPr>
        <p:spPr>
          <a:xfrm>
            <a:off x="6295044" y="3016800"/>
            <a:ext cx="1335461" cy="799654"/>
          </a:xfrm>
          <a:prstGeom prst="rightArrow">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cxnSp>
        <p:nvCxnSpPr>
          <p:cNvPr id="34" name="Straight Connector 33">
            <a:extLst>
              <a:ext uri="{FF2B5EF4-FFF2-40B4-BE49-F238E27FC236}">
                <a16:creationId xmlns:a16="http://schemas.microsoft.com/office/drawing/2014/main" id="{6B5C71C3-B74D-004D-9470-BB4A9D098D98}"/>
              </a:ext>
            </a:extLst>
          </p:cNvPr>
          <p:cNvCxnSpPr>
            <a:cxnSpLocks/>
          </p:cNvCxnSpPr>
          <p:nvPr/>
        </p:nvCxnSpPr>
        <p:spPr>
          <a:xfrm flipH="1">
            <a:off x="9426112" y="2156341"/>
            <a:ext cx="10475" cy="1998218"/>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7FA66AB-ADCC-AB4A-865E-547EF00765FC}"/>
              </a:ext>
            </a:extLst>
          </p:cNvPr>
          <p:cNvSpPr txBox="1"/>
          <p:nvPr/>
        </p:nvSpPr>
        <p:spPr>
          <a:xfrm>
            <a:off x="8378558" y="2203094"/>
            <a:ext cx="869655" cy="309372"/>
          </a:xfrm>
          <a:prstGeom prst="rect">
            <a:avLst/>
          </a:prstGeom>
          <a:noFill/>
        </p:spPr>
        <p:txBody>
          <a:bodyPr wrap="square" rtlCol="0">
            <a:spAutoFit/>
          </a:bodyPr>
          <a:lstStyle/>
          <a:p>
            <a:pPr algn="ctr"/>
            <a:r>
              <a:rPr lang="en-AR" sz="1400" dirty="0">
                <a:solidFill>
                  <a:srgbClr val="FEFD0A"/>
                </a:solidFill>
              </a:rPr>
              <a:t>Fredi</a:t>
            </a:r>
          </a:p>
        </p:txBody>
      </p:sp>
      <p:sp>
        <p:nvSpPr>
          <p:cNvPr id="40" name="TextBox 39">
            <a:extLst>
              <a:ext uri="{FF2B5EF4-FFF2-40B4-BE49-F238E27FC236}">
                <a16:creationId xmlns:a16="http://schemas.microsoft.com/office/drawing/2014/main" id="{E4E79774-E4B6-7E44-94C0-C5063DD569AC}"/>
              </a:ext>
            </a:extLst>
          </p:cNvPr>
          <p:cNvSpPr txBox="1"/>
          <p:nvPr/>
        </p:nvSpPr>
        <p:spPr>
          <a:xfrm>
            <a:off x="9587108" y="2224280"/>
            <a:ext cx="1490996" cy="307777"/>
          </a:xfrm>
          <a:prstGeom prst="rect">
            <a:avLst/>
          </a:prstGeom>
          <a:noFill/>
        </p:spPr>
        <p:txBody>
          <a:bodyPr wrap="square" rtlCol="0">
            <a:spAutoFit/>
          </a:bodyPr>
          <a:lstStyle/>
          <a:p>
            <a:pPr algn="ctr"/>
            <a:r>
              <a:rPr lang="en-US" sz="1400" dirty="0">
                <a:solidFill>
                  <a:srgbClr val="FEFD0A"/>
                </a:solidFill>
              </a:rPr>
              <a:t>4</a:t>
            </a:r>
            <a:endParaRPr lang="en-AR" sz="1400" dirty="0">
              <a:solidFill>
                <a:srgbClr val="FEFD0A"/>
              </a:solidFill>
            </a:endParaRPr>
          </a:p>
        </p:txBody>
      </p:sp>
      <p:cxnSp>
        <p:nvCxnSpPr>
          <p:cNvPr id="41" name="Straight Connector 40">
            <a:extLst>
              <a:ext uri="{FF2B5EF4-FFF2-40B4-BE49-F238E27FC236}">
                <a16:creationId xmlns:a16="http://schemas.microsoft.com/office/drawing/2014/main" id="{B5C589B1-35DC-DC46-87C5-CEDF53B05877}"/>
              </a:ext>
            </a:extLst>
          </p:cNvPr>
          <p:cNvCxnSpPr>
            <a:cxnSpLocks/>
          </p:cNvCxnSpPr>
          <p:nvPr/>
        </p:nvCxnSpPr>
        <p:spPr>
          <a:xfrm>
            <a:off x="8341719" y="2549986"/>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C3E6817-AB26-9542-BD3A-50595ABC740D}"/>
              </a:ext>
            </a:extLst>
          </p:cNvPr>
          <p:cNvCxnSpPr>
            <a:cxnSpLocks/>
          </p:cNvCxnSpPr>
          <p:nvPr/>
        </p:nvCxnSpPr>
        <p:spPr>
          <a:xfrm>
            <a:off x="11183592" y="2165519"/>
            <a:ext cx="0" cy="1998217"/>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B8B19C3-F118-6A41-9F44-845E101D1D1C}"/>
              </a:ext>
            </a:extLst>
          </p:cNvPr>
          <p:cNvCxnSpPr>
            <a:cxnSpLocks/>
          </p:cNvCxnSpPr>
          <p:nvPr/>
        </p:nvCxnSpPr>
        <p:spPr>
          <a:xfrm>
            <a:off x="8341719" y="3004755"/>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A3D54BA-F257-B642-B9C6-FAA6B1281A7A}"/>
              </a:ext>
            </a:extLst>
          </p:cNvPr>
          <p:cNvCxnSpPr>
            <a:cxnSpLocks/>
          </p:cNvCxnSpPr>
          <p:nvPr/>
        </p:nvCxnSpPr>
        <p:spPr>
          <a:xfrm>
            <a:off x="8341719" y="3402474"/>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95C4CAD-C228-854D-82AE-22BBFB5CFBDD}"/>
              </a:ext>
            </a:extLst>
          </p:cNvPr>
          <p:cNvCxnSpPr>
            <a:cxnSpLocks/>
          </p:cNvCxnSpPr>
          <p:nvPr/>
        </p:nvCxnSpPr>
        <p:spPr>
          <a:xfrm>
            <a:off x="8341719" y="3786941"/>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6253E7-A21E-B74B-A93E-3A2B8E0BC562}"/>
              </a:ext>
            </a:extLst>
          </p:cNvPr>
          <p:cNvCxnSpPr>
            <a:cxnSpLocks/>
          </p:cNvCxnSpPr>
          <p:nvPr/>
        </p:nvCxnSpPr>
        <p:spPr>
          <a:xfrm>
            <a:off x="8322793" y="4163737"/>
            <a:ext cx="2860799"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42D15ED-3F56-AF4B-8A43-261F79AA6404}"/>
              </a:ext>
            </a:extLst>
          </p:cNvPr>
          <p:cNvSpPr txBox="1"/>
          <p:nvPr/>
        </p:nvSpPr>
        <p:spPr>
          <a:xfrm>
            <a:off x="8381146" y="1855153"/>
            <a:ext cx="869655" cy="309372"/>
          </a:xfrm>
          <a:prstGeom prst="rect">
            <a:avLst/>
          </a:prstGeom>
          <a:noFill/>
        </p:spPr>
        <p:txBody>
          <a:bodyPr wrap="square" rtlCol="0">
            <a:spAutoFit/>
          </a:bodyPr>
          <a:lstStyle/>
          <a:p>
            <a:pPr algn="ctr"/>
            <a:r>
              <a:rPr lang="en-AR" sz="1400" dirty="0">
                <a:solidFill>
                  <a:srgbClr val="FEFD0A"/>
                </a:solidFill>
              </a:rPr>
              <a:t>nombre</a:t>
            </a:r>
          </a:p>
        </p:txBody>
      </p:sp>
      <p:sp>
        <p:nvSpPr>
          <p:cNvPr id="109" name="TextBox 108">
            <a:extLst>
              <a:ext uri="{FF2B5EF4-FFF2-40B4-BE49-F238E27FC236}">
                <a16:creationId xmlns:a16="http://schemas.microsoft.com/office/drawing/2014/main" id="{C833B773-91C8-1D4A-A8C0-B12A49C5AD95}"/>
              </a:ext>
            </a:extLst>
          </p:cNvPr>
          <p:cNvSpPr txBox="1"/>
          <p:nvPr/>
        </p:nvSpPr>
        <p:spPr>
          <a:xfrm>
            <a:off x="9200956" y="1846970"/>
            <a:ext cx="2233167" cy="307777"/>
          </a:xfrm>
          <a:prstGeom prst="rect">
            <a:avLst/>
          </a:prstGeom>
          <a:noFill/>
        </p:spPr>
        <p:txBody>
          <a:bodyPr wrap="square" rtlCol="0">
            <a:spAutoFit/>
          </a:bodyPr>
          <a:lstStyle/>
          <a:p>
            <a:pPr algn="ctr"/>
            <a:r>
              <a:rPr lang="es-ES" sz="1400" dirty="0" err="1">
                <a:solidFill>
                  <a:srgbClr val="FEFD0A"/>
                </a:solidFill>
              </a:rPr>
              <a:t>cantidad_de_empleados</a:t>
            </a:r>
            <a:endParaRPr lang="en-AR" sz="1400" dirty="0">
              <a:solidFill>
                <a:srgbClr val="FEFD0A"/>
              </a:solidFill>
            </a:endParaRPr>
          </a:p>
        </p:txBody>
      </p:sp>
      <p:cxnSp>
        <p:nvCxnSpPr>
          <p:cNvPr id="112" name="Straight Connector 111">
            <a:extLst>
              <a:ext uri="{FF2B5EF4-FFF2-40B4-BE49-F238E27FC236}">
                <a16:creationId xmlns:a16="http://schemas.microsoft.com/office/drawing/2014/main" id="{E07976CC-061F-024F-96EE-132F50DC8D45}"/>
              </a:ext>
            </a:extLst>
          </p:cNvPr>
          <p:cNvCxnSpPr>
            <a:cxnSpLocks/>
          </p:cNvCxnSpPr>
          <p:nvPr/>
        </p:nvCxnSpPr>
        <p:spPr>
          <a:xfrm>
            <a:off x="8285012" y="2165519"/>
            <a:ext cx="2898580"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DE326F7-5EA2-AC41-AEF2-7300576F1F41}"/>
              </a:ext>
            </a:extLst>
          </p:cNvPr>
          <p:cNvCxnSpPr>
            <a:cxnSpLocks/>
          </p:cNvCxnSpPr>
          <p:nvPr/>
        </p:nvCxnSpPr>
        <p:spPr>
          <a:xfrm>
            <a:off x="8283274" y="2171895"/>
            <a:ext cx="0" cy="1991841"/>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3AA4EC2F-F91B-2845-956D-79FE0AA933A2}"/>
              </a:ext>
            </a:extLst>
          </p:cNvPr>
          <p:cNvGrpSpPr/>
          <p:nvPr/>
        </p:nvGrpSpPr>
        <p:grpSpPr>
          <a:xfrm>
            <a:off x="1634582" y="4309844"/>
            <a:ext cx="4589557" cy="2337963"/>
            <a:chOff x="1194660" y="4228443"/>
            <a:chExt cx="4589557" cy="2337963"/>
          </a:xfrm>
        </p:grpSpPr>
        <p:grpSp>
          <p:nvGrpSpPr>
            <p:cNvPr id="127" name="Group 126">
              <a:extLst>
                <a:ext uri="{FF2B5EF4-FFF2-40B4-BE49-F238E27FC236}">
                  <a16:creationId xmlns:a16="http://schemas.microsoft.com/office/drawing/2014/main" id="{717A3D5B-482C-E74E-B1EE-678A0BDB8919}"/>
                </a:ext>
              </a:extLst>
            </p:cNvPr>
            <p:cNvGrpSpPr/>
            <p:nvPr/>
          </p:nvGrpSpPr>
          <p:grpSpPr>
            <a:xfrm>
              <a:off x="1194660" y="4228443"/>
              <a:ext cx="4589557" cy="2337963"/>
              <a:chOff x="1194660" y="4228443"/>
              <a:chExt cx="4589557" cy="2337963"/>
            </a:xfrm>
          </p:grpSpPr>
          <p:cxnSp>
            <p:nvCxnSpPr>
              <p:cNvPr id="129" name="Straight Connector 128">
                <a:extLst>
                  <a:ext uri="{FF2B5EF4-FFF2-40B4-BE49-F238E27FC236}">
                    <a16:creationId xmlns:a16="http://schemas.microsoft.com/office/drawing/2014/main" id="{20F72C1E-E2F9-FB42-AFA5-758D0AAD723C}"/>
                  </a:ext>
                </a:extLst>
              </p:cNvPr>
              <p:cNvCxnSpPr>
                <a:cxnSpLocks/>
              </p:cNvCxnSpPr>
              <p:nvPr/>
            </p:nvCxnSpPr>
            <p:spPr>
              <a:xfrm flipH="1">
                <a:off x="2064315" y="4568188"/>
                <a:ext cx="10475" cy="1998218"/>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8F9AB0A-489B-E346-AEA8-13542B531D4E}"/>
                  </a:ext>
                </a:extLst>
              </p:cNvPr>
              <p:cNvCxnSpPr>
                <a:cxnSpLocks/>
              </p:cNvCxnSpPr>
              <p:nvPr/>
            </p:nvCxnSpPr>
            <p:spPr>
              <a:xfrm>
                <a:off x="3240195" y="4568188"/>
                <a:ext cx="0" cy="1998218"/>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17EF860E-CB1D-7C44-961D-DBD7F2CEED3A}"/>
                  </a:ext>
                </a:extLst>
              </p:cNvPr>
              <p:cNvSpPr txBox="1"/>
              <p:nvPr/>
            </p:nvSpPr>
            <p:spPr>
              <a:xfrm>
                <a:off x="1205135" y="4568188"/>
                <a:ext cx="869655" cy="309372"/>
              </a:xfrm>
              <a:prstGeom prst="rect">
                <a:avLst/>
              </a:prstGeom>
              <a:noFill/>
            </p:spPr>
            <p:txBody>
              <a:bodyPr wrap="square" rtlCol="0">
                <a:spAutoFit/>
              </a:bodyPr>
              <a:lstStyle/>
              <a:p>
                <a:pPr algn="ctr"/>
                <a:r>
                  <a:rPr lang="en-AR" sz="1400" dirty="0">
                    <a:solidFill>
                      <a:srgbClr val="FEFD0A"/>
                    </a:solidFill>
                  </a:rPr>
                  <a:t>1</a:t>
                </a:r>
              </a:p>
            </p:txBody>
          </p:sp>
          <p:sp>
            <p:nvSpPr>
              <p:cNvPr id="132" name="TextBox 131">
                <a:extLst>
                  <a:ext uri="{FF2B5EF4-FFF2-40B4-BE49-F238E27FC236}">
                    <a16:creationId xmlns:a16="http://schemas.microsoft.com/office/drawing/2014/main" id="{CC1EC56D-DFCA-0142-88C2-C5E066808BB0}"/>
                  </a:ext>
                </a:extLst>
              </p:cNvPr>
              <p:cNvSpPr txBox="1"/>
              <p:nvPr/>
            </p:nvSpPr>
            <p:spPr>
              <a:xfrm>
                <a:off x="1932570" y="4568188"/>
                <a:ext cx="1490996" cy="307777"/>
              </a:xfrm>
              <a:prstGeom prst="rect">
                <a:avLst/>
              </a:prstGeom>
              <a:noFill/>
            </p:spPr>
            <p:txBody>
              <a:bodyPr wrap="square" rtlCol="0">
                <a:spAutoFit/>
              </a:bodyPr>
              <a:lstStyle/>
              <a:p>
                <a:pPr algn="ctr"/>
                <a:r>
                  <a:rPr lang="en-US" sz="1400" dirty="0">
                    <a:solidFill>
                      <a:srgbClr val="FEFD0A"/>
                    </a:solidFill>
                  </a:rPr>
                  <a:t>Null</a:t>
                </a:r>
                <a:endParaRPr lang="en-AR" sz="1400" dirty="0">
                  <a:solidFill>
                    <a:srgbClr val="FEFD0A"/>
                  </a:solidFill>
                </a:endParaRPr>
              </a:p>
            </p:txBody>
          </p:sp>
          <p:cxnSp>
            <p:nvCxnSpPr>
              <p:cNvPr id="133" name="Straight Connector 132">
                <a:extLst>
                  <a:ext uri="{FF2B5EF4-FFF2-40B4-BE49-F238E27FC236}">
                    <a16:creationId xmlns:a16="http://schemas.microsoft.com/office/drawing/2014/main" id="{6314FA63-00CB-3C4A-8B62-34D179818C38}"/>
                  </a:ext>
                </a:extLst>
              </p:cNvPr>
              <p:cNvCxnSpPr>
                <a:cxnSpLocks/>
              </p:cNvCxnSpPr>
              <p:nvPr/>
            </p:nvCxnSpPr>
            <p:spPr>
              <a:xfrm>
                <a:off x="1453372" y="4952655"/>
                <a:ext cx="4330845"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CEBF602-47AC-8E46-A95F-43B0CFF78739}"/>
                  </a:ext>
                </a:extLst>
              </p:cNvPr>
              <p:cNvCxnSpPr>
                <a:cxnSpLocks/>
              </p:cNvCxnSpPr>
              <p:nvPr/>
            </p:nvCxnSpPr>
            <p:spPr>
              <a:xfrm>
                <a:off x="4295245" y="4568188"/>
                <a:ext cx="0" cy="1998217"/>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BAF48EF-9CC4-3B4F-A7B2-0726125D436B}"/>
                  </a:ext>
                </a:extLst>
              </p:cNvPr>
              <p:cNvCxnSpPr>
                <a:cxnSpLocks/>
              </p:cNvCxnSpPr>
              <p:nvPr/>
            </p:nvCxnSpPr>
            <p:spPr>
              <a:xfrm>
                <a:off x="5784217" y="4574564"/>
                <a:ext cx="0" cy="1982664"/>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D14A6698-04C9-6143-9E27-9EB2F5727F34}"/>
                  </a:ext>
                </a:extLst>
              </p:cNvPr>
              <p:cNvSpPr txBox="1"/>
              <p:nvPr/>
            </p:nvSpPr>
            <p:spPr>
              <a:xfrm>
                <a:off x="4293221" y="4574564"/>
                <a:ext cx="1490996" cy="307777"/>
              </a:xfrm>
              <a:prstGeom prst="rect">
                <a:avLst/>
              </a:prstGeom>
              <a:noFill/>
            </p:spPr>
            <p:txBody>
              <a:bodyPr wrap="square" rtlCol="0">
                <a:spAutoFit/>
              </a:bodyPr>
              <a:lstStyle/>
              <a:p>
                <a:pPr algn="ctr"/>
                <a:r>
                  <a:rPr lang="es-ES" sz="1400" dirty="0" err="1">
                    <a:solidFill>
                      <a:srgbClr val="FEFD0A"/>
                    </a:solidFill>
                  </a:rPr>
                  <a:t>Null</a:t>
                </a:r>
                <a:endParaRPr lang="en-AR" sz="1400" dirty="0">
                  <a:solidFill>
                    <a:srgbClr val="FEFD0A"/>
                  </a:solidFill>
                </a:endParaRPr>
              </a:p>
            </p:txBody>
          </p:sp>
          <p:sp>
            <p:nvSpPr>
              <p:cNvPr id="137" name="TextBox 136">
                <a:extLst>
                  <a:ext uri="{FF2B5EF4-FFF2-40B4-BE49-F238E27FC236}">
                    <a16:creationId xmlns:a16="http://schemas.microsoft.com/office/drawing/2014/main" id="{803FDAB2-EBAB-3048-8AD0-63B2BAD85540}"/>
                  </a:ext>
                </a:extLst>
              </p:cNvPr>
              <p:cNvSpPr txBox="1"/>
              <p:nvPr/>
            </p:nvSpPr>
            <p:spPr>
              <a:xfrm>
                <a:off x="3341948" y="4606533"/>
                <a:ext cx="851545" cy="307777"/>
              </a:xfrm>
              <a:prstGeom prst="rect">
                <a:avLst/>
              </a:prstGeom>
              <a:noFill/>
            </p:spPr>
            <p:txBody>
              <a:bodyPr wrap="square" rtlCol="0">
                <a:spAutoFit/>
              </a:bodyPr>
              <a:lstStyle/>
              <a:p>
                <a:pPr algn="ctr"/>
                <a:r>
                  <a:rPr lang="en-AR" sz="1400" dirty="0">
                    <a:solidFill>
                      <a:srgbClr val="FEFD0A"/>
                    </a:solidFill>
                  </a:rPr>
                  <a:t>Fredi</a:t>
                </a:r>
              </a:p>
            </p:txBody>
          </p:sp>
          <p:sp>
            <p:nvSpPr>
              <p:cNvPr id="138" name="TextBox 137">
                <a:extLst>
                  <a:ext uri="{FF2B5EF4-FFF2-40B4-BE49-F238E27FC236}">
                    <a16:creationId xmlns:a16="http://schemas.microsoft.com/office/drawing/2014/main" id="{DA7F46CE-AF29-A644-A81C-B19974F1E2A8}"/>
                  </a:ext>
                </a:extLst>
              </p:cNvPr>
              <p:cNvSpPr txBox="1"/>
              <p:nvPr/>
            </p:nvSpPr>
            <p:spPr>
              <a:xfrm>
                <a:off x="1932570" y="5022957"/>
                <a:ext cx="1490996" cy="307777"/>
              </a:xfrm>
              <a:prstGeom prst="rect">
                <a:avLst/>
              </a:prstGeom>
              <a:noFill/>
            </p:spPr>
            <p:txBody>
              <a:bodyPr wrap="square" rtlCol="0">
                <a:spAutoFit/>
              </a:bodyPr>
              <a:lstStyle/>
              <a:p>
                <a:pPr algn="ctr"/>
                <a:r>
                  <a:rPr lang="en-US" sz="1400" dirty="0">
                    <a:solidFill>
                      <a:srgbClr val="FEFD0A"/>
                    </a:solidFill>
                  </a:rPr>
                  <a:t>1</a:t>
                </a:r>
                <a:endParaRPr lang="en-AR" sz="1400" dirty="0">
                  <a:solidFill>
                    <a:srgbClr val="FEFD0A"/>
                  </a:solidFill>
                </a:endParaRPr>
              </a:p>
            </p:txBody>
          </p:sp>
          <p:cxnSp>
            <p:nvCxnSpPr>
              <p:cNvPr id="139" name="Straight Connector 138">
                <a:extLst>
                  <a:ext uri="{FF2B5EF4-FFF2-40B4-BE49-F238E27FC236}">
                    <a16:creationId xmlns:a16="http://schemas.microsoft.com/office/drawing/2014/main" id="{EE9ECB3F-44A9-A24C-92BD-00242DA74204}"/>
                  </a:ext>
                </a:extLst>
              </p:cNvPr>
              <p:cNvCxnSpPr>
                <a:cxnSpLocks/>
              </p:cNvCxnSpPr>
              <p:nvPr/>
            </p:nvCxnSpPr>
            <p:spPr>
              <a:xfrm>
                <a:off x="1453372" y="5407424"/>
                <a:ext cx="4330845"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D729082-C83D-3944-A22E-111034B36A82}"/>
                  </a:ext>
                </a:extLst>
              </p:cNvPr>
              <p:cNvSpPr txBox="1"/>
              <p:nvPr/>
            </p:nvSpPr>
            <p:spPr>
              <a:xfrm>
                <a:off x="4293220" y="5029333"/>
                <a:ext cx="1490995" cy="307777"/>
              </a:xfrm>
              <a:prstGeom prst="rect">
                <a:avLst/>
              </a:prstGeom>
              <a:noFill/>
            </p:spPr>
            <p:txBody>
              <a:bodyPr wrap="square" rtlCol="0">
                <a:spAutoFit/>
              </a:bodyPr>
              <a:lstStyle/>
              <a:p>
                <a:pPr algn="ctr"/>
                <a:r>
                  <a:rPr lang="es-ES" sz="1400" dirty="0" err="1">
                    <a:solidFill>
                      <a:srgbClr val="FEFD0A"/>
                    </a:solidFill>
                  </a:rPr>
                  <a:t>Fredi</a:t>
                </a:r>
                <a:endParaRPr lang="en-AR" sz="1400" dirty="0">
                  <a:solidFill>
                    <a:srgbClr val="FEFD0A"/>
                  </a:solidFill>
                </a:endParaRPr>
              </a:p>
            </p:txBody>
          </p:sp>
          <p:sp>
            <p:nvSpPr>
              <p:cNvPr id="141" name="TextBox 140">
                <a:extLst>
                  <a:ext uri="{FF2B5EF4-FFF2-40B4-BE49-F238E27FC236}">
                    <a16:creationId xmlns:a16="http://schemas.microsoft.com/office/drawing/2014/main" id="{C2143ADB-3D07-5942-B1DB-480D246CA448}"/>
                  </a:ext>
                </a:extLst>
              </p:cNvPr>
              <p:cNvSpPr txBox="1"/>
              <p:nvPr/>
            </p:nvSpPr>
            <p:spPr>
              <a:xfrm>
                <a:off x="3341948" y="5061302"/>
                <a:ext cx="851545" cy="307777"/>
              </a:xfrm>
              <a:prstGeom prst="rect">
                <a:avLst/>
              </a:prstGeom>
              <a:noFill/>
            </p:spPr>
            <p:txBody>
              <a:bodyPr wrap="square" rtlCol="0">
                <a:spAutoFit/>
              </a:bodyPr>
              <a:lstStyle/>
              <a:p>
                <a:pPr algn="ctr"/>
                <a:r>
                  <a:rPr lang="en-AR" sz="1400" dirty="0">
                    <a:solidFill>
                      <a:srgbClr val="FEFD0A"/>
                    </a:solidFill>
                  </a:rPr>
                  <a:t>Mafi</a:t>
                </a:r>
              </a:p>
            </p:txBody>
          </p:sp>
          <p:sp>
            <p:nvSpPr>
              <p:cNvPr id="142" name="TextBox 141">
                <a:extLst>
                  <a:ext uri="{FF2B5EF4-FFF2-40B4-BE49-F238E27FC236}">
                    <a16:creationId xmlns:a16="http://schemas.microsoft.com/office/drawing/2014/main" id="{93C50E2B-8CA7-EA45-B55E-1F97D1BE827C}"/>
                  </a:ext>
                </a:extLst>
              </p:cNvPr>
              <p:cNvSpPr txBox="1"/>
              <p:nvPr/>
            </p:nvSpPr>
            <p:spPr>
              <a:xfrm>
                <a:off x="1932570" y="5420676"/>
                <a:ext cx="1490996" cy="307777"/>
              </a:xfrm>
              <a:prstGeom prst="rect">
                <a:avLst/>
              </a:prstGeom>
              <a:noFill/>
            </p:spPr>
            <p:txBody>
              <a:bodyPr wrap="square" rtlCol="0">
                <a:spAutoFit/>
              </a:bodyPr>
              <a:lstStyle/>
              <a:p>
                <a:pPr algn="ctr"/>
                <a:r>
                  <a:rPr lang="es-ES" sz="1400" dirty="0">
                    <a:solidFill>
                      <a:srgbClr val="FEFD0A"/>
                    </a:solidFill>
                  </a:rPr>
                  <a:t>1</a:t>
                </a:r>
                <a:endParaRPr lang="en-AR" sz="1400" dirty="0">
                  <a:solidFill>
                    <a:srgbClr val="FEFD0A"/>
                  </a:solidFill>
                </a:endParaRPr>
              </a:p>
            </p:txBody>
          </p:sp>
          <p:cxnSp>
            <p:nvCxnSpPr>
              <p:cNvPr id="143" name="Straight Connector 142">
                <a:extLst>
                  <a:ext uri="{FF2B5EF4-FFF2-40B4-BE49-F238E27FC236}">
                    <a16:creationId xmlns:a16="http://schemas.microsoft.com/office/drawing/2014/main" id="{89D8B70F-2A98-CE40-9F2A-0AA3AE588A51}"/>
                  </a:ext>
                </a:extLst>
              </p:cNvPr>
              <p:cNvCxnSpPr>
                <a:cxnSpLocks/>
              </p:cNvCxnSpPr>
              <p:nvPr/>
            </p:nvCxnSpPr>
            <p:spPr>
              <a:xfrm>
                <a:off x="1453372" y="5805143"/>
                <a:ext cx="4311919"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7B5C1A37-BEDF-D64A-B4D1-40E79523D559}"/>
                  </a:ext>
                </a:extLst>
              </p:cNvPr>
              <p:cNvSpPr txBox="1"/>
              <p:nvPr/>
            </p:nvSpPr>
            <p:spPr>
              <a:xfrm>
                <a:off x="4293221" y="5427052"/>
                <a:ext cx="1490996" cy="307777"/>
              </a:xfrm>
              <a:prstGeom prst="rect">
                <a:avLst/>
              </a:prstGeom>
              <a:noFill/>
            </p:spPr>
            <p:txBody>
              <a:bodyPr wrap="square" rtlCol="0">
                <a:spAutoFit/>
              </a:bodyPr>
              <a:lstStyle/>
              <a:p>
                <a:pPr algn="ctr"/>
                <a:r>
                  <a:rPr lang="es-ES" sz="1400" dirty="0" err="1">
                    <a:solidFill>
                      <a:srgbClr val="FEFD0A"/>
                    </a:solidFill>
                  </a:rPr>
                  <a:t>Fredi</a:t>
                </a:r>
                <a:endParaRPr lang="en-AR" sz="1400" dirty="0">
                  <a:solidFill>
                    <a:srgbClr val="FEFD0A"/>
                  </a:solidFill>
                </a:endParaRPr>
              </a:p>
            </p:txBody>
          </p:sp>
          <p:sp>
            <p:nvSpPr>
              <p:cNvPr id="145" name="TextBox 144">
                <a:extLst>
                  <a:ext uri="{FF2B5EF4-FFF2-40B4-BE49-F238E27FC236}">
                    <a16:creationId xmlns:a16="http://schemas.microsoft.com/office/drawing/2014/main" id="{C2FD8557-E48D-D24B-BABB-A9FBF9C0126C}"/>
                  </a:ext>
                </a:extLst>
              </p:cNvPr>
              <p:cNvSpPr txBox="1"/>
              <p:nvPr/>
            </p:nvSpPr>
            <p:spPr>
              <a:xfrm>
                <a:off x="3341948" y="5459021"/>
                <a:ext cx="851545" cy="307777"/>
              </a:xfrm>
              <a:prstGeom prst="rect">
                <a:avLst/>
              </a:prstGeom>
              <a:noFill/>
            </p:spPr>
            <p:txBody>
              <a:bodyPr wrap="square" rtlCol="0">
                <a:spAutoFit/>
              </a:bodyPr>
              <a:lstStyle/>
              <a:p>
                <a:pPr algn="ctr"/>
                <a:r>
                  <a:rPr lang="en-AR" sz="1400" dirty="0">
                    <a:solidFill>
                      <a:srgbClr val="FEFD0A"/>
                    </a:solidFill>
                  </a:rPr>
                  <a:t>Diego</a:t>
                </a:r>
              </a:p>
            </p:txBody>
          </p:sp>
          <p:sp>
            <p:nvSpPr>
              <p:cNvPr id="146" name="TextBox 145">
                <a:extLst>
                  <a:ext uri="{FF2B5EF4-FFF2-40B4-BE49-F238E27FC236}">
                    <a16:creationId xmlns:a16="http://schemas.microsoft.com/office/drawing/2014/main" id="{B237187A-2E70-1746-B3F7-0AE218A6796E}"/>
                  </a:ext>
                </a:extLst>
              </p:cNvPr>
              <p:cNvSpPr txBox="1"/>
              <p:nvPr/>
            </p:nvSpPr>
            <p:spPr>
              <a:xfrm>
                <a:off x="1932570" y="5805143"/>
                <a:ext cx="1490996" cy="307777"/>
              </a:xfrm>
              <a:prstGeom prst="rect">
                <a:avLst/>
              </a:prstGeom>
              <a:noFill/>
            </p:spPr>
            <p:txBody>
              <a:bodyPr wrap="square" rtlCol="0">
                <a:spAutoFit/>
              </a:bodyPr>
              <a:lstStyle/>
              <a:p>
                <a:pPr algn="ctr"/>
                <a:r>
                  <a:rPr lang="es-ES" sz="1400" dirty="0">
                    <a:solidFill>
                      <a:srgbClr val="FEFD0A"/>
                    </a:solidFill>
                  </a:rPr>
                  <a:t>2</a:t>
                </a:r>
                <a:endParaRPr lang="en-AR" sz="1400" dirty="0">
                  <a:solidFill>
                    <a:srgbClr val="FEFD0A"/>
                  </a:solidFill>
                </a:endParaRPr>
              </a:p>
            </p:txBody>
          </p:sp>
          <p:cxnSp>
            <p:nvCxnSpPr>
              <p:cNvPr id="147" name="Straight Connector 146">
                <a:extLst>
                  <a:ext uri="{FF2B5EF4-FFF2-40B4-BE49-F238E27FC236}">
                    <a16:creationId xmlns:a16="http://schemas.microsoft.com/office/drawing/2014/main" id="{35E8E703-419E-3243-8DD9-2973FAA49E04}"/>
                  </a:ext>
                </a:extLst>
              </p:cNvPr>
              <p:cNvCxnSpPr>
                <a:cxnSpLocks/>
              </p:cNvCxnSpPr>
              <p:nvPr/>
            </p:nvCxnSpPr>
            <p:spPr>
              <a:xfrm>
                <a:off x="1453372" y="6189610"/>
                <a:ext cx="4311919"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5C1CFEDF-E4A0-E549-88CB-7251F993B3B1}"/>
                  </a:ext>
                </a:extLst>
              </p:cNvPr>
              <p:cNvSpPr txBox="1"/>
              <p:nvPr/>
            </p:nvSpPr>
            <p:spPr>
              <a:xfrm>
                <a:off x="4293221" y="5811519"/>
                <a:ext cx="1490996" cy="307777"/>
              </a:xfrm>
              <a:prstGeom prst="rect">
                <a:avLst/>
              </a:prstGeom>
              <a:noFill/>
            </p:spPr>
            <p:txBody>
              <a:bodyPr wrap="square" rtlCol="0">
                <a:spAutoFit/>
              </a:bodyPr>
              <a:lstStyle/>
              <a:p>
                <a:pPr algn="ctr"/>
                <a:r>
                  <a:rPr lang="es-ES" sz="1400" dirty="0" err="1">
                    <a:solidFill>
                      <a:srgbClr val="FEFD0A"/>
                    </a:solidFill>
                  </a:rPr>
                  <a:t>Mafi</a:t>
                </a:r>
                <a:endParaRPr lang="en-AR" sz="1400" dirty="0">
                  <a:solidFill>
                    <a:srgbClr val="FEFD0A"/>
                  </a:solidFill>
                </a:endParaRPr>
              </a:p>
            </p:txBody>
          </p:sp>
          <p:sp>
            <p:nvSpPr>
              <p:cNvPr id="149" name="TextBox 148">
                <a:extLst>
                  <a:ext uri="{FF2B5EF4-FFF2-40B4-BE49-F238E27FC236}">
                    <a16:creationId xmlns:a16="http://schemas.microsoft.com/office/drawing/2014/main" id="{21684F88-DB9F-0F47-B1D4-7C47096554A5}"/>
                  </a:ext>
                </a:extLst>
              </p:cNvPr>
              <p:cNvSpPr txBox="1"/>
              <p:nvPr/>
            </p:nvSpPr>
            <p:spPr>
              <a:xfrm>
                <a:off x="3341948" y="5843488"/>
                <a:ext cx="851545" cy="307777"/>
              </a:xfrm>
              <a:prstGeom prst="rect">
                <a:avLst/>
              </a:prstGeom>
              <a:noFill/>
            </p:spPr>
            <p:txBody>
              <a:bodyPr wrap="square" rtlCol="0">
                <a:spAutoFit/>
              </a:bodyPr>
              <a:lstStyle/>
              <a:p>
                <a:pPr algn="ctr"/>
                <a:r>
                  <a:rPr lang="en-AR" sz="1400" dirty="0">
                    <a:solidFill>
                      <a:srgbClr val="FEFD0A"/>
                    </a:solidFill>
                  </a:rPr>
                  <a:t>Sofy</a:t>
                </a:r>
              </a:p>
            </p:txBody>
          </p:sp>
          <p:sp>
            <p:nvSpPr>
              <p:cNvPr id="150" name="TextBox 149">
                <a:extLst>
                  <a:ext uri="{FF2B5EF4-FFF2-40B4-BE49-F238E27FC236}">
                    <a16:creationId xmlns:a16="http://schemas.microsoft.com/office/drawing/2014/main" id="{C25D58FE-82FE-5448-BBEE-AF7E412469D1}"/>
                  </a:ext>
                </a:extLst>
              </p:cNvPr>
              <p:cNvSpPr txBox="1"/>
              <p:nvPr/>
            </p:nvSpPr>
            <p:spPr>
              <a:xfrm>
                <a:off x="1913644" y="6181939"/>
                <a:ext cx="1490996" cy="307777"/>
              </a:xfrm>
              <a:prstGeom prst="rect">
                <a:avLst/>
              </a:prstGeom>
              <a:noFill/>
            </p:spPr>
            <p:txBody>
              <a:bodyPr wrap="square" rtlCol="0">
                <a:spAutoFit/>
              </a:bodyPr>
              <a:lstStyle/>
              <a:p>
                <a:pPr algn="ctr"/>
                <a:r>
                  <a:rPr lang="en-US" sz="1400" dirty="0">
                    <a:solidFill>
                      <a:srgbClr val="FEFD0A"/>
                    </a:solidFill>
                  </a:rPr>
                  <a:t>4</a:t>
                </a:r>
                <a:endParaRPr lang="en-AR" sz="1400" dirty="0">
                  <a:solidFill>
                    <a:srgbClr val="FEFD0A"/>
                  </a:solidFill>
                </a:endParaRPr>
              </a:p>
            </p:txBody>
          </p:sp>
          <p:cxnSp>
            <p:nvCxnSpPr>
              <p:cNvPr id="151" name="Straight Connector 150">
                <a:extLst>
                  <a:ext uri="{FF2B5EF4-FFF2-40B4-BE49-F238E27FC236}">
                    <a16:creationId xmlns:a16="http://schemas.microsoft.com/office/drawing/2014/main" id="{F76B953C-BEBE-934B-9D41-EBA25CA0A934}"/>
                  </a:ext>
                </a:extLst>
              </p:cNvPr>
              <p:cNvCxnSpPr>
                <a:cxnSpLocks/>
              </p:cNvCxnSpPr>
              <p:nvPr/>
            </p:nvCxnSpPr>
            <p:spPr>
              <a:xfrm>
                <a:off x="1434446" y="6566406"/>
                <a:ext cx="4349771"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C567B515-56A7-4946-A316-FD3F0D717293}"/>
                  </a:ext>
                </a:extLst>
              </p:cNvPr>
              <p:cNvSpPr txBox="1"/>
              <p:nvPr/>
            </p:nvSpPr>
            <p:spPr>
              <a:xfrm>
                <a:off x="4274295" y="6188315"/>
                <a:ext cx="1490996" cy="307777"/>
              </a:xfrm>
              <a:prstGeom prst="rect">
                <a:avLst/>
              </a:prstGeom>
              <a:noFill/>
            </p:spPr>
            <p:txBody>
              <a:bodyPr wrap="square" rtlCol="0">
                <a:spAutoFit/>
              </a:bodyPr>
              <a:lstStyle/>
              <a:p>
                <a:pPr algn="ctr"/>
                <a:r>
                  <a:rPr lang="es-ES" sz="1400" dirty="0" err="1">
                    <a:solidFill>
                      <a:srgbClr val="FEFD0A"/>
                    </a:solidFill>
                  </a:rPr>
                  <a:t>Sofy</a:t>
                </a:r>
                <a:endParaRPr lang="en-AR" sz="1400" dirty="0">
                  <a:solidFill>
                    <a:srgbClr val="FEFD0A"/>
                  </a:solidFill>
                </a:endParaRPr>
              </a:p>
            </p:txBody>
          </p:sp>
          <p:sp>
            <p:nvSpPr>
              <p:cNvPr id="153" name="TextBox 152">
                <a:extLst>
                  <a:ext uri="{FF2B5EF4-FFF2-40B4-BE49-F238E27FC236}">
                    <a16:creationId xmlns:a16="http://schemas.microsoft.com/office/drawing/2014/main" id="{B8CA49CE-57EA-CC45-B76B-71E7F54AC8E0}"/>
                  </a:ext>
                </a:extLst>
              </p:cNvPr>
              <p:cNvSpPr txBox="1"/>
              <p:nvPr/>
            </p:nvSpPr>
            <p:spPr>
              <a:xfrm>
                <a:off x="3323022" y="6220284"/>
                <a:ext cx="851545" cy="307777"/>
              </a:xfrm>
              <a:prstGeom prst="rect">
                <a:avLst/>
              </a:prstGeom>
              <a:noFill/>
            </p:spPr>
            <p:txBody>
              <a:bodyPr wrap="square" rtlCol="0">
                <a:spAutoFit/>
              </a:bodyPr>
              <a:lstStyle/>
              <a:p>
                <a:pPr algn="ctr"/>
                <a:r>
                  <a:rPr lang="en-AR" sz="1400" dirty="0">
                    <a:solidFill>
                      <a:srgbClr val="FEFD0A"/>
                    </a:solidFill>
                  </a:rPr>
                  <a:t>Tomy</a:t>
                </a:r>
              </a:p>
            </p:txBody>
          </p:sp>
          <p:sp>
            <p:nvSpPr>
              <p:cNvPr id="154" name="TextBox 153">
                <a:extLst>
                  <a:ext uri="{FF2B5EF4-FFF2-40B4-BE49-F238E27FC236}">
                    <a16:creationId xmlns:a16="http://schemas.microsoft.com/office/drawing/2014/main" id="{DBEE3455-BA6F-B242-9779-7A0517E1852D}"/>
                  </a:ext>
                </a:extLst>
              </p:cNvPr>
              <p:cNvSpPr txBox="1"/>
              <p:nvPr/>
            </p:nvSpPr>
            <p:spPr>
              <a:xfrm>
                <a:off x="1205135" y="5022956"/>
                <a:ext cx="869655" cy="309372"/>
              </a:xfrm>
              <a:prstGeom prst="rect">
                <a:avLst/>
              </a:prstGeom>
              <a:noFill/>
            </p:spPr>
            <p:txBody>
              <a:bodyPr wrap="square" rtlCol="0">
                <a:spAutoFit/>
              </a:bodyPr>
              <a:lstStyle/>
              <a:p>
                <a:pPr algn="ctr"/>
                <a:r>
                  <a:rPr lang="en-AR" sz="1400" dirty="0">
                    <a:solidFill>
                      <a:srgbClr val="FEFD0A"/>
                    </a:solidFill>
                  </a:rPr>
                  <a:t>2</a:t>
                </a:r>
              </a:p>
            </p:txBody>
          </p:sp>
          <p:sp>
            <p:nvSpPr>
              <p:cNvPr id="155" name="TextBox 154">
                <a:extLst>
                  <a:ext uri="{FF2B5EF4-FFF2-40B4-BE49-F238E27FC236}">
                    <a16:creationId xmlns:a16="http://schemas.microsoft.com/office/drawing/2014/main" id="{7647AFC4-43BB-A848-9C23-FDE76D94B627}"/>
                  </a:ext>
                </a:extLst>
              </p:cNvPr>
              <p:cNvSpPr txBox="1"/>
              <p:nvPr/>
            </p:nvSpPr>
            <p:spPr>
              <a:xfrm>
                <a:off x="1205134" y="5474620"/>
                <a:ext cx="869655" cy="309372"/>
              </a:xfrm>
              <a:prstGeom prst="rect">
                <a:avLst/>
              </a:prstGeom>
              <a:noFill/>
            </p:spPr>
            <p:txBody>
              <a:bodyPr wrap="square" rtlCol="0">
                <a:spAutoFit/>
              </a:bodyPr>
              <a:lstStyle/>
              <a:p>
                <a:pPr algn="ctr"/>
                <a:r>
                  <a:rPr lang="en-AR" sz="1400" dirty="0">
                    <a:solidFill>
                      <a:srgbClr val="FEFD0A"/>
                    </a:solidFill>
                  </a:rPr>
                  <a:t>3</a:t>
                </a:r>
              </a:p>
            </p:txBody>
          </p:sp>
          <p:sp>
            <p:nvSpPr>
              <p:cNvPr id="156" name="TextBox 155">
                <a:extLst>
                  <a:ext uri="{FF2B5EF4-FFF2-40B4-BE49-F238E27FC236}">
                    <a16:creationId xmlns:a16="http://schemas.microsoft.com/office/drawing/2014/main" id="{20C70063-88D8-524E-B32D-6545D348BB2B}"/>
                  </a:ext>
                </a:extLst>
              </p:cNvPr>
              <p:cNvSpPr txBox="1"/>
              <p:nvPr/>
            </p:nvSpPr>
            <p:spPr>
              <a:xfrm>
                <a:off x="1205134" y="5860682"/>
                <a:ext cx="869655" cy="309372"/>
              </a:xfrm>
              <a:prstGeom prst="rect">
                <a:avLst/>
              </a:prstGeom>
              <a:noFill/>
            </p:spPr>
            <p:txBody>
              <a:bodyPr wrap="square" rtlCol="0">
                <a:spAutoFit/>
              </a:bodyPr>
              <a:lstStyle/>
              <a:p>
                <a:pPr algn="ctr"/>
                <a:r>
                  <a:rPr lang="en-AR" sz="1400" dirty="0">
                    <a:solidFill>
                      <a:srgbClr val="FEFD0A"/>
                    </a:solidFill>
                  </a:rPr>
                  <a:t>4</a:t>
                </a:r>
              </a:p>
            </p:txBody>
          </p:sp>
          <p:sp>
            <p:nvSpPr>
              <p:cNvPr id="157" name="TextBox 156">
                <a:extLst>
                  <a:ext uri="{FF2B5EF4-FFF2-40B4-BE49-F238E27FC236}">
                    <a16:creationId xmlns:a16="http://schemas.microsoft.com/office/drawing/2014/main" id="{A7034D29-9FB5-D241-A968-F967303DE573}"/>
                  </a:ext>
                </a:extLst>
              </p:cNvPr>
              <p:cNvSpPr txBox="1"/>
              <p:nvPr/>
            </p:nvSpPr>
            <p:spPr>
              <a:xfrm>
                <a:off x="1194660" y="6247856"/>
                <a:ext cx="869655" cy="309372"/>
              </a:xfrm>
              <a:prstGeom prst="rect">
                <a:avLst/>
              </a:prstGeom>
              <a:noFill/>
            </p:spPr>
            <p:txBody>
              <a:bodyPr wrap="square" rtlCol="0">
                <a:spAutoFit/>
              </a:bodyPr>
              <a:lstStyle/>
              <a:p>
                <a:pPr algn="ctr"/>
                <a:r>
                  <a:rPr lang="en-AR" sz="1400" dirty="0">
                    <a:solidFill>
                      <a:srgbClr val="FEFD0A"/>
                    </a:solidFill>
                  </a:rPr>
                  <a:t>5</a:t>
                </a:r>
              </a:p>
            </p:txBody>
          </p:sp>
          <p:sp>
            <p:nvSpPr>
              <p:cNvPr id="158" name="TextBox 157">
                <a:extLst>
                  <a:ext uri="{FF2B5EF4-FFF2-40B4-BE49-F238E27FC236}">
                    <a16:creationId xmlns:a16="http://schemas.microsoft.com/office/drawing/2014/main" id="{92FC781E-36A3-F942-8090-905BD10F4389}"/>
                  </a:ext>
                </a:extLst>
              </p:cNvPr>
              <p:cNvSpPr txBox="1"/>
              <p:nvPr/>
            </p:nvSpPr>
            <p:spPr>
              <a:xfrm>
                <a:off x="1205135" y="4228443"/>
                <a:ext cx="869655" cy="309372"/>
              </a:xfrm>
              <a:prstGeom prst="rect">
                <a:avLst/>
              </a:prstGeom>
              <a:noFill/>
            </p:spPr>
            <p:txBody>
              <a:bodyPr wrap="square" rtlCol="0">
                <a:spAutoFit/>
              </a:bodyPr>
              <a:lstStyle/>
              <a:p>
                <a:pPr algn="ctr"/>
                <a:r>
                  <a:rPr lang="en-AR" sz="1400" dirty="0">
                    <a:solidFill>
                      <a:srgbClr val="FEFD0A"/>
                    </a:solidFill>
                  </a:rPr>
                  <a:t>id</a:t>
                </a:r>
              </a:p>
            </p:txBody>
          </p:sp>
          <p:sp>
            <p:nvSpPr>
              <p:cNvPr id="159" name="TextBox 158">
                <a:extLst>
                  <a:ext uri="{FF2B5EF4-FFF2-40B4-BE49-F238E27FC236}">
                    <a16:creationId xmlns:a16="http://schemas.microsoft.com/office/drawing/2014/main" id="{1B6A10A0-5EC5-3A40-A95F-66C6CE8DC563}"/>
                  </a:ext>
                </a:extLst>
              </p:cNvPr>
              <p:cNvSpPr txBox="1"/>
              <p:nvPr/>
            </p:nvSpPr>
            <p:spPr>
              <a:xfrm>
                <a:off x="1932570" y="4228443"/>
                <a:ext cx="1490996" cy="307777"/>
              </a:xfrm>
              <a:prstGeom prst="rect">
                <a:avLst/>
              </a:prstGeom>
              <a:noFill/>
            </p:spPr>
            <p:txBody>
              <a:bodyPr wrap="square" rtlCol="0">
                <a:spAutoFit/>
              </a:bodyPr>
              <a:lstStyle/>
              <a:p>
                <a:pPr algn="ctr"/>
                <a:r>
                  <a:rPr lang="en-US" sz="1400" dirty="0">
                    <a:solidFill>
                      <a:srgbClr val="FEFD0A"/>
                    </a:solidFill>
                  </a:rPr>
                  <a:t>I</a:t>
                </a:r>
                <a:r>
                  <a:rPr lang="en-AR" sz="1400" dirty="0">
                    <a:solidFill>
                      <a:srgbClr val="FEFD0A"/>
                    </a:solidFill>
                  </a:rPr>
                  <a:t>d_manager</a:t>
                </a:r>
              </a:p>
            </p:txBody>
          </p:sp>
          <p:sp>
            <p:nvSpPr>
              <p:cNvPr id="160" name="TextBox 159">
                <a:extLst>
                  <a:ext uri="{FF2B5EF4-FFF2-40B4-BE49-F238E27FC236}">
                    <a16:creationId xmlns:a16="http://schemas.microsoft.com/office/drawing/2014/main" id="{9D4F021C-D248-184D-8D09-639F0B344B65}"/>
                  </a:ext>
                </a:extLst>
              </p:cNvPr>
              <p:cNvSpPr txBox="1"/>
              <p:nvPr/>
            </p:nvSpPr>
            <p:spPr>
              <a:xfrm>
                <a:off x="4293221" y="4234819"/>
                <a:ext cx="1490996" cy="307777"/>
              </a:xfrm>
              <a:prstGeom prst="rect">
                <a:avLst/>
              </a:prstGeom>
              <a:noFill/>
            </p:spPr>
            <p:txBody>
              <a:bodyPr wrap="square" rtlCol="0">
                <a:spAutoFit/>
              </a:bodyPr>
              <a:lstStyle/>
              <a:p>
                <a:pPr algn="ctr"/>
                <a:r>
                  <a:rPr lang="es-ES" sz="1400" dirty="0" err="1">
                    <a:solidFill>
                      <a:srgbClr val="FEFD0A"/>
                    </a:solidFill>
                  </a:rPr>
                  <a:t>nombre_manager</a:t>
                </a:r>
                <a:endParaRPr lang="en-AR" sz="1400" dirty="0">
                  <a:solidFill>
                    <a:srgbClr val="FEFD0A"/>
                  </a:solidFill>
                </a:endParaRPr>
              </a:p>
            </p:txBody>
          </p:sp>
          <p:sp>
            <p:nvSpPr>
              <p:cNvPr id="161" name="TextBox 160">
                <a:extLst>
                  <a:ext uri="{FF2B5EF4-FFF2-40B4-BE49-F238E27FC236}">
                    <a16:creationId xmlns:a16="http://schemas.microsoft.com/office/drawing/2014/main" id="{EF1920F7-5299-D047-B9D6-0E62292E2252}"/>
                  </a:ext>
                </a:extLst>
              </p:cNvPr>
              <p:cNvSpPr txBox="1"/>
              <p:nvPr/>
            </p:nvSpPr>
            <p:spPr>
              <a:xfrm>
                <a:off x="3341948" y="4266788"/>
                <a:ext cx="851545" cy="307777"/>
              </a:xfrm>
              <a:prstGeom prst="rect">
                <a:avLst/>
              </a:prstGeom>
              <a:noFill/>
            </p:spPr>
            <p:txBody>
              <a:bodyPr wrap="square" rtlCol="0">
                <a:spAutoFit/>
              </a:bodyPr>
              <a:lstStyle/>
              <a:p>
                <a:pPr algn="ctr"/>
                <a:r>
                  <a:rPr lang="en-AR" sz="1400" dirty="0">
                    <a:solidFill>
                      <a:srgbClr val="FEFD0A"/>
                    </a:solidFill>
                  </a:rPr>
                  <a:t>nombre</a:t>
                </a:r>
              </a:p>
            </p:txBody>
          </p:sp>
          <p:cxnSp>
            <p:nvCxnSpPr>
              <p:cNvPr id="162" name="Straight Connector 161">
                <a:extLst>
                  <a:ext uri="{FF2B5EF4-FFF2-40B4-BE49-F238E27FC236}">
                    <a16:creationId xmlns:a16="http://schemas.microsoft.com/office/drawing/2014/main" id="{BAD4DBE8-6416-0A4D-ADAF-F75B97947AD5}"/>
                  </a:ext>
                </a:extLst>
              </p:cNvPr>
              <p:cNvCxnSpPr>
                <a:cxnSpLocks/>
              </p:cNvCxnSpPr>
              <p:nvPr/>
            </p:nvCxnSpPr>
            <p:spPr>
              <a:xfrm>
                <a:off x="1396665" y="4568188"/>
                <a:ext cx="4387552"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grpSp>
        <p:cxnSp>
          <p:nvCxnSpPr>
            <p:cNvPr id="128" name="Straight Connector 127">
              <a:extLst>
                <a:ext uri="{FF2B5EF4-FFF2-40B4-BE49-F238E27FC236}">
                  <a16:creationId xmlns:a16="http://schemas.microsoft.com/office/drawing/2014/main" id="{E9C13315-EA2C-7345-831F-6FB30D2CE54A}"/>
                </a:ext>
              </a:extLst>
            </p:cNvPr>
            <p:cNvCxnSpPr>
              <a:cxnSpLocks/>
            </p:cNvCxnSpPr>
            <p:nvPr/>
          </p:nvCxnSpPr>
          <p:spPr>
            <a:xfrm>
              <a:off x="1396665" y="4574564"/>
              <a:ext cx="0" cy="1991841"/>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grpSp>
      <p:sp>
        <p:nvSpPr>
          <p:cNvPr id="169" name="TextBox 168">
            <a:extLst>
              <a:ext uri="{FF2B5EF4-FFF2-40B4-BE49-F238E27FC236}">
                <a16:creationId xmlns:a16="http://schemas.microsoft.com/office/drawing/2014/main" id="{F6AFE591-DCC5-E24A-9914-F0A9FE02541F}"/>
              </a:ext>
            </a:extLst>
          </p:cNvPr>
          <p:cNvSpPr txBox="1"/>
          <p:nvPr/>
        </p:nvSpPr>
        <p:spPr>
          <a:xfrm>
            <a:off x="8382089" y="2613726"/>
            <a:ext cx="869655" cy="309372"/>
          </a:xfrm>
          <a:prstGeom prst="rect">
            <a:avLst/>
          </a:prstGeom>
          <a:noFill/>
        </p:spPr>
        <p:txBody>
          <a:bodyPr wrap="square" rtlCol="0">
            <a:spAutoFit/>
          </a:bodyPr>
          <a:lstStyle/>
          <a:p>
            <a:pPr algn="ctr"/>
            <a:r>
              <a:rPr lang="en-AR" sz="1400" dirty="0">
                <a:solidFill>
                  <a:srgbClr val="FEFD0A"/>
                </a:solidFill>
              </a:rPr>
              <a:t>Mafi</a:t>
            </a:r>
          </a:p>
        </p:txBody>
      </p:sp>
      <p:sp>
        <p:nvSpPr>
          <p:cNvPr id="170" name="TextBox 169">
            <a:extLst>
              <a:ext uri="{FF2B5EF4-FFF2-40B4-BE49-F238E27FC236}">
                <a16:creationId xmlns:a16="http://schemas.microsoft.com/office/drawing/2014/main" id="{57FC35A5-3F9F-C042-BF7C-A6E172456F63}"/>
              </a:ext>
            </a:extLst>
          </p:cNvPr>
          <p:cNvSpPr txBox="1"/>
          <p:nvPr/>
        </p:nvSpPr>
        <p:spPr>
          <a:xfrm>
            <a:off x="9590639" y="2634912"/>
            <a:ext cx="1490996" cy="307777"/>
          </a:xfrm>
          <a:prstGeom prst="rect">
            <a:avLst/>
          </a:prstGeom>
          <a:noFill/>
        </p:spPr>
        <p:txBody>
          <a:bodyPr wrap="square" rtlCol="0">
            <a:spAutoFit/>
          </a:bodyPr>
          <a:lstStyle/>
          <a:p>
            <a:pPr algn="ctr"/>
            <a:r>
              <a:rPr lang="en-US" sz="1400" dirty="0">
                <a:solidFill>
                  <a:srgbClr val="FEFD0A"/>
                </a:solidFill>
              </a:rPr>
              <a:t>2</a:t>
            </a:r>
            <a:endParaRPr lang="en-AR" sz="1400" dirty="0">
              <a:solidFill>
                <a:srgbClr val="FEFD0A"/>
              </a:solidFill>
            </a:endParaRPr>
          </a:p>
        </p:txBody>
      </p:sp>
      <p:sp>
        <p:nvSpPr>
          <p:cNvPr id="171" name="TextBox 170">
            <a:extLst>
              <a:ext uri="{FF2B5EF4-FFF2-40B4-BE49-F238E27FC236}">
                <a16:creationId xmlns:a16="http://schemas.microsoft.com/office/drawing/2014/main" id="{D8632262-A039-3540-94DA-72823C89EF16}"/>
              </a:ext>
            </a:extLst>
          </p:cNvPr>
          <p:cNvSpPr txBox="1"/>
          <p:nvPr/>
        </p:nvSpPr>
        <p:spPr>
          <a:xfrm>
            <a:off x="8378558" y="3040133"/>
            <a:ext cx="869655" cy="309372"/>
          </a:xfrm>
          <a:prstGeom prst="rect">
            <a:avLst/>
          </a:prstGeom>
          <a:noFill/>
        </p:spPr>
        <p:txBody>
          <a:bodyPr wrap="square" rtlCol="0">
            <a:spAutoFit/>
          </a:bodyPr>
          <a:lstStyle/>
          <a:p>
            <a:pPr algn="ctr"/>
            <a:r>
              <a:rPr lang="en-AR" sz="1400" dirty="0">
                <a:solidFill>
                  <a:srgbClr val="FEFD0A"/>
                </a:solidFill>
              </a:rPr>
              <a:t>Sofy</a:t>
            </a:r>
          </a:p>
        </p:txBody>
      </p:sp>
      <p:sp>
        <p:nvSpPr>
          <p:cNvPr id="172" name="TextBox 171">
            <a:extLst>
              <a:ext uri="{FF2B5EF4-FFF2-40B4-BE49-F238E27FC236}">
                <a16:creationId xmlns:a16="http://schemas.microsoft.com/office/drawing/2014/main" id="{481B4402-97DF-D147-BBBE-3E61E4953825}"/>
              </a:ext>
            </a:extLst>
          </p:cNvPr>
          <p:cNvSpPr txBox="1"/>
          <p:nvPr/>
        </p:nvSpPr>
        <p:spPr>
          <a:xfrm>
            <a:off x="9587108" y="3061319"/>
            <a:ext cx="1490996" cy="307777"/>
          </a:xfrm>
          <a:prstGeom prst="rect">
            <a:avLst/>
          </a:prstGeom>
          <a:noFill/>
        </p:spPr>
        <p:txBody>
          <a:bodyPr wrap="square" rtlCol="0">
            <a:spAutoFit/>
          </a:bodyPr>
          <a:lstStyle/>
          <a:p>
            <a:pPr algn="ctr"/>
            <a:r>
              <a:rPr lang="en-US" sz="1400" dirty="0">
                <a:solidFill>
                  <a:srgbClr val="FEFD0A"/>
                </a:solidFill>
              </a:rPr>
              <a:t>1</a:t>
            </a:r>
            <a:endParaRPr lang="en-AR" sz="1400" dirty="0">
              <a:solidFill>
                <a:srgbClr val="FEFD0A"/>
              </a:solidFill>
            </a:endParaRPr>
          </a:p>
        </p:txBody>
      </p:sp>
      <p:sp>
        <p:nvSpPr>
          <p:cNvPr id="173" name="TextBox 172">
            <a:extLst>
              <a:ext uri="{FF2B5EF4-FFF2-40B4-BE49-F238E27FC236}">
                <a16:creationId xmlns:a16="http://schemas.microsoft.com/office/drawing/2014/main" id="{749D5663-8DCD-3247-A228-84F7AE4EC10B}"/>
              </a:ext>
            </a:extLst>
          </p:cNvPr>
          <p:cNvSpPr txBox="1"/>
          <p:nvPr/>
        </p:nvSpPr>
        <p:spPr>
          <a:xfrm>
            <a:off x="8378558" y="3457978"/>
            <a:ext cx="869655" cy="309372"/>
          </a:xfrm>
          <a:prstGeom prst="rect">
            <a:avLst/>
          </a:prstGeom>
          <a:noFill/>
        </p:spPr>
        <p:txBody>
          <a:bodyPr wrap="square" rtlCol="0">
            <a:spAutoFit/>
          </a:bodyPr>
          <a:lstStyle/>
          <a:p>
            <a:pPr algn="ctr"/>
            <a:r>
              <a:rPr lang="en-AR" sz="1400" dirty="0">
                <a:solidFill>
                  <a:srgbClr val="FEFD0A"/>
                </a:solidFill>
              </a:rPr>
              <a:t>Tomy</a:t>
            </a:r>
          </a:p>
        </p:txBody>
      </p:sp>
      <p:sp>
        <p:nvSpPr>
          <p:cNvPr id="174" name="TextBox 173">
            <a:extLst>
              <a:ext uri="{FF2B5EF4-FFF2-40B4-BE49-F238E27FC236}">
                <a16:creationId xmlns:a16="http://schemas.microsoft.com/office/drawing/2014/main" id="{8D9103B6-23EC-0648-A0BE-76BC4E0E16A7}"/>
              </a:ext>
            </a:extLst>
          </p:cNvPr>
          <p:cNvSpPr txBox="1"/>
          <p:nvPr/>
        </p:nvSpPr>
        <p:spPr>
          <a:xfrm>
            <a:off x="9587108" y="3479164"/>
            <a:ext cx="1490996" cy="307777"/>
          </a:xfrm>
          <a:prstGeom prst="rect">
            <a:avLst/>
          </a:prstGeom>
          <a:noFill/>
        </p:spPr>
        <p:txBody>
          <a:bodyPr wrap="square" rtlCol="0">
            <a:spAutoFit/>
          </a:bodyPr>
          <a:lstStyle/>
          <a:p>
            <a:pPr algn="ctr"/>
            <a:r>
              <a:rPr lang="en-US" sz="1400" dirty="0">
                <a:solidFill>
                  <a:srgbClr val="FEFD0A"/>
                </a:solidFill>
              </a:rPr>
              <a:t>0</a:t>
            </a:r>
            <a:endParaRPr lang="en-AR" sz="1400" dirty="0">
              <a:solidFill>
                <a:srgbClr val="FEFD0A"/>
              </a:solidFill>
            </a:endParaRPr>
          </a:p>
        </p:txBody>
      </p:sp>
      <p:sp>
        <p:nvSpPr>
          <p:cNvPr id="175" name="TextBox 174">
            <a:extLst>
              <a:ext uri="{FF2B5EF4-FFF2-40B4-BE49-F238E27FC236}">
                <a16:creationId xmlns:a16="http://schemas.microsoft.com/office/drawing/2014/main" id="{BF1C1274-E921-1E4D-B546-0CB2410ECF42}"/>
              </a:ext>
            </a:extLst>
          </p:cNvPr>
          <p:cNvSpPr txBox="1"/>
          <p:nvPr/>
        </p:nvSpPr>
        <p:spPr>
          <a:xfrm>
            <a:off x="8378558" y="3812551"/>
            <a:ext cx="869655" cy="309372"/>
          </a:xfrm>
          <a:prstGeom prst="rect">
            <a:avLst/>
          </a:prstGeom>
          <a:noFill/>
        </p:spPr>
        <p:txBody>
          <a:bodyPr wrap="square" rtlCol="0">
            <a:spAutoFit/>
          </a:bodyPr>
          <a:lstStyle/>
          <a:p>
            <a:pPr algn="ctr"/>
            <a:r>
              <a:rPr lang="en-AR" sz="1400" dirty="0">
                <a:solidFill>
                  <a:srgbClr val="FEFD0A"/>
                </a:solidFill>
              </a:rPr>
              <a:t>Diego</a:t>
            </a:r>
          </a:p>
        </p:txBody>
      </p:sp>
      <p:sp>
        <p:nvSpPr>
          <p:cNvPr id="176" name="TextBox 175">
            <a:extLst>
              <a:ext uri="{FF2B5EF4-FFF2-40B4-BE49-F238E27FC236}">
                <a16:creationId xmlns:a16="http://schemas.microsoft.com/office/drawing/2014/main" id="{3B0EA0CA-ECBE-4C4A-A51C-2EC71E78631F}"/>
              </a:ext>
            </a:extLst>
          </p:cNvPr>
          <p:cNvSpPr txBox="1"/>
          <p:nvPr/>
        </p:nvSpPr>
        <p:spPr>
          <a:xfrm>
            <a:off x="9587108" y="3833737"/>
            <a:ext cx="1490996" cy="307777"/>
          </a:xfrm>
          <a:prstGeom prst="rect">
            <a:avLst/>
          </a:prstGeom>
          <a:noFill/>
        </p:spPr>
        <p:txBody>
          <a:bodyPr wrap="square" rtlCol="0">
            <a:spAutoFit/>
          </a:bodyPr>
          <a:lstStyle/>
          <a:p>
            <a:pPr algn="ctr"/>
            <a:r>
              <a:rPr lang="en-US" sz="1400" dirty="0">
                <a:solidFill>
                  <a:srgbClr val="FEFD0A"/>
                </a:solidFill>
              </a:rPr>
              <a:t>0</a:t>
            </a:r>
            <a:endParaRPr lang="en-AR" sz="1400" dirty="0">
              <a:solidFill>
                <a:srgbClr val="FEFD0A"/>
              </a:solidFill>
            </a:endParaRPr>
          </a:p>
        </p:txBody>
      </p:sp>
      <p:pic>
        <p:nvPicPr>
          <p:cNvPr id="179" name="Audio 178">
            <a:hlinkClick r:id="" action="ppaction://media"/>
            <a:extLst>
              <a:ext uri="{FF2B5EF4-FFF2-40B4-BE49-F238E27FC236}">
                <a16:creationId xmlns:a16="http://schemas.microsoft.com/office/drawing/2014/main" id="{A9BE849A-A0D8-6A4B-93B6-84977747ED4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989574950"/>
      </p:ext>
    </p:extLst>
  </p:cSld>
  <p:clrMapOvr>
    <a:masterClrMapping/>
  </p:clrMapOvr>
  <mc:AlternateContent xmlns:mc="http://schemas.openxmlformats.org/markup-compatibility/2006">
    <mc:Choice xmlns:p14="http://schemas.microsoft.com/office/powerpoint/2010/main" Requires="p14">
      <p:transition spd="slow" p14:dur="2000" advTm="24745"/>
    </mc:Choice>
    <mc:Fallback>
      <p:transition spd="slow" advTm="24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1" fill="hold" display="0">
                  <p:stCondLst>
                    <p:cond delay="indefinite"/>
                  </p:stCondLst>
                  <p:endCondLst>
                    <p:cond evt="onStopAudio" delay="0">
                      <p:tgtEl>
                        <p:sldTgt/>
                      </p:tgtEl>
                    </p:cond>
                  </p:endCondLst>
                </p:cTn>
                <p:tgtEl>
                  <p:spTgt spid="179"/>
                </p:tgtEl>
              </p:cMediaNode>
            </p:audio>
          </p:childTnLst>
        </p:cTn>
      </p:par>
    </p:tnLst>
    <p:bldLst>
      <p:bldP spid="32" grpId="0" animBg="1"/>
      <p:bldP spid="39" grpId="0"/>
      <p:bldP spid="40" grpId="0"/>
      <p:bldP spid="108" grpId="0"/>
      <p:bldP spid="109" grpId="0"/>
      <p:bldP spid="169" grpId="0"/>
      <p:bldP spid="170" grpId="0"/>
      <p:bldP spid="171" grpId="0"/>
      <p:bldP spid="172" grpId="0"/>
      <p:bldP spid="173" grpId="0"/>
      <p:bldP spid="174" grpId="0"/>
      <p:bldP spid="175" grpId="0"/>
      <p:bldP spid="17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5"/>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Lógica</a:t>
            </a:r>
          </a:p>
        </p:txBody>
      </p:sp>
      <p:sp>
        <p:nvSpPr>
          <p:cNvPr id="7" name="TextBox 6">
            <a:extLst>
              <a:ext uri="{FF2B5EF4-FFF2-40B4-BE49-F238E27FC236}">
                <a16:creationId xmlns:a16="http://schemas.microsoft.com/office/drawing/2014/main" id="{AE560C39-A7FF-0E48-A6ED-55D2DD392BFC}"/>
              </a:ext>
            </a:extLst>
          </p:cNvPr>
          <p:cNvSpPr txBox="1"/>
          <p:nvPr/>
        </p:nvSpPr>
        <p:spPr>
          <a:xfrm>
            <a:off x="1202703" y="2499674"/>
            <a:ext cx="10000267" cy="1938992"/>
          </a:xfrm>
          <a:prstGeom prst="rect">
            <a:avLst/>
          </a:prstGeom>
          <a:noFill/>
        </p:spPr>
        <p:txBody>
          <a:bodyPr wrap="square" rtlCol="0">
            <a:spAutoFit/>
          </a:bodyPr>
          <a:lstStyle/>
          <a:p>
            <a:pPr algn="ctr"/>
            <a:r>
              <a:rPr lang="en-AR" sz="4000" dirty="0">
                <a:solidFill>
                  <a:srgbClr val="FEFD0A"/>
                </a:solidFill>
              </a:rPr>
              <a:t>Vamos a “preguntarle a todos los empleados quién es su jefe/a, a su vez, quién es el jefe de su jefe/a”.</a:t>
            </a:r>
          </a:p>
        </p:txBody>
      </p:sp>
      <p:pic>
        <p:nvPicPr>
          <p:cNvPr id="3" name="Audio 2">
            <a:hlinkClick r:id="" action="ppaction://media"/>
            <a:extLst>
              <a:ext uri="{FF2B5EF4-FFF2-40B4-BE49-F238E27FC236}">
                <a16:creationId xmlns:a16="http://schemas.microsoft.com/office/drawing/2014/main" id="{3F1B3F74-A2E4-6B45-A4A6-AAAB8767EC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00754089"/>
      </p:ext>
    </p:extLst>
  </p:cSld>
  <p:clrMapOvr>
    <a:masterClrMapping/>
  </p:clrMapOvr>
  <mc:AlternateContent xmlns:mc="http://schemas.openxmlformats.org/markup-compatibility/2006">
    <mc:Choice xmlns:p14="http://schemas.microsoft.com/office/powerpoint/2010/main" Requires="p14">
      <p:transition spd="slow" p14:dur="2000" advTm="20087"/>
    </mc:Choice>
    <mc:Fallback>
      <p:transition spd="slow" advTm="20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grpSp>
        <p:nvGrpSpPr>
          <p:cNvPr id="8" name="Group 7">
            <a:extLst>
              <a:ext uri="{FF2B5EF4-FFF2-40B4-BE49-F238E27FC236}">
                <a16:creationId xmlns:a16="http://schemas.microsoft.com/office/drawing/2014/main" id="{374D299F-6250-9D40-A80B-DA7E40D30675}"/>
              </a:ext>
            </a:extLst>
          </p:cNvPr>
          <p:cNvGrpSpPr/>
          <p:nvPr/>
        </p:nvGrpSpPr>
        <p:grpSpPr>
          <a:xfrm>
            <a:off x="7286625" y="429188"/>
            <a:ext cx="4267200" cy="3215402"/>
            <a:chOff x="2780907" y="688157"/>
            <a:chExt cx="6956982" cy="3783291"/>
          </a:xfrm>
        </p:grpSpPr>
        <p:sp>
          <p:nvSpPr>
            <p:cNvPr id="9" name="Rounded Rectangle 8">
              <a:extLst>
                <a:ext uri="{FF2B5EF4-FFF2-40B4-BE49-F238E27FC236}">
                  <a16:creationId xmlns:a16="http://schemas.microsoft.com/office/drawing/2014/main" id="{9A178250-96E1-5744-A15B-A5889969C041}"/>
                </a:ext>
              </a:extLst>
            </p:cNvPr>
            <p:cNvSpPr/>
            <p:nvPr/>
          </p:nvSpPr>
          <p:spPr>
            <a:xfrm>
              <a:off x="5099901" y="688157"/>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0" name="TextBox 9">
              <a:extLst>
                <a:ext uri="{FF2B5EF4-FFF2-40B4-BE49-F238E27FC236}">
                  <a16:creationId xmlns:a16="http://schemas.microsoft.com/office/drawing/2014/main" id="{9376E139-44E9-544D-8416-C75F7D3C43F8}"/>
                </a:ext>
              </a:extLst>
            </p:cNvPr>
            <p:cNvSpPr txBox="1"/>
            <p:nvPr/>
          </p:nvSpPr>
          <p:spPr>
            <a:xfrm>
              <a:off x="5773917" y="786295"/>
              <a:ext cx="970961" cy="320003"/>
            </a:xfrm>
            <a:prstGeom prst="rect">
              <a:avLst/>
            </a:prstGeom>
            <a:noFill/>
          </p:spPr>
          <p:txBody>
            <a:bodyPr wrap="square" rtlCol="0">
              <a:spAutoFit/>
            </a:bodyPr>
            <a:lstStyle/>
            <a:p>
              <a:pPr algn="ctr"/>
              <a:r>
                <a:rPr lang="en-AR" sz="1400" dirty="0">
                  <a:solidFill>
                    <a:srgbClr val="FEFD0A"/>
                  </a:solidFill>
                </a:rPr>
                <a:t>Fredi</a:t>
              </a:r>
            </a:p>
          </p:txBody>
        </p:sp>
        <p:sp>
          <p:nvSpPr>
            <p:cNvPr id="11" name="Rounded Rectangle 10">
              <a:extLst>
                <a:ext uri="{FF2B5EF4-FFF2-40B4-BE49-F238E27FC236}">
                  <a16:creationId xmlns:a16="http://schemas.microsoft.com/office/drawing/2014/main" id="{C3537E6E-2BF0-F64C-A701-F37771020C4D}"/>
                </a:ext>
              </a:extLst>
            </p:cNvPr>
            <p:cNvSpPr/>
            <p:nvPr/>
          </p:nvSpPr>
          <p:spPr>
            <a:xfrm>
              <a:off x="2780907" y="1820944"/>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2" name="TextBox 11">
              <a:extLst>
                <a:ext uri="{FF2B5EF4-FFF2-40B4-BE49-F238E27FC236}">
                  <a16:creationId xmlns:a16="http://schemas.microsoft.com/office/drawing/2014/main" id="{CDA6CAEE-88C2-E248-BF00-8B812AB1A19C}"/>
                </a:ext>
              </a:extLst>
            </p:cNvPr>
            <p:cNvSpPr txBox="1"/>
            <p:nvPr/>
          </p:nvSpPr>
          <p:spPr>
            <a:xfrm>
              <a:off x="3454923" y="1919082"/>
              <a:ext cx="970961" cy="320003"/>
            </a:xfrm>
            <a:prstGeom prst="rect">
              <a:avLst/>
            </a:prstGeom>
            <a:noFill/>
          </p:spPr>
          <p:txBody>
            <a:bodyPr wrap="square" rtlCol="0">
              <a:spAutoFit/>
            </a:bodyPr>
            <a:lstStyle/>
            <a:p>
              <a:pPr algn="ctr"/>
              <a:r>
                <a:rPr lang="en-AR" sz="1400" dirty="0">
                  <a:solidFill>
                    <a:srgbClr val="FEFD0A"/>
                  </a:solidFill>
                </a:rPr>
                <a:t>Mafi</a:t>
              </a:r>
            </a:p>
          </p:txBody>
        </p:sp>
        <p:sp>
          <p:nvSpPr>
            <p:cNvPr id="13" name="Rounded Rectangle 12">
              <a:extLst>
                <a:ext uri="{FF2B5EF4-FFF2-40B4-BE49-F238E27FC236}">
                  <a16:creationId xmlns:a16="http://schemas.microsoft.com/office/drawing/2014/main" id="{D885D7C1-0574-7845-A6D1-898251E2C434}"/>
                </a:ext>
              </a:extLst>
            </p:cNvPr>
            <p:cNvSpPr/>
            <p:nvPr/>
          </p:nvSpPr>
          <p:spPr>
            <a:xfrm>
              <a:off x="7418895" y="1820944"/>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4" name="TextBox 13">
              <a:extLst>
                <a:ext uri="{FF2B5EF4-FFF2-40B4-BE49-F238E27FC236}">
                  <a16:creationId xmlns:a16="http://schemas.microsoft.com/office/drawing/2014/main" id="{D04FA7D4-4476-A645-9163-1A426F08F532}"/>
                </a:ext>
              </a:extLst>
            </p:cNvPr>
            <p:cNvSpPr txBox="1"/>
            <p:nvPr/>
          </p:nvSpPr>
          <p:spPr>
            <a:xfrm>
              <a:off x="7641948" y="1919082"/>
              <a:ext cx="1909591" cy="362135"/>
            </a:xfrm>
            <a:prstGeom prst="rect">
              <a:avLst/>
            </a:prstGeom>
            <a:noFill/>
          </p:spPr>
          <p:txBody>
            <a:bodyPr wrap="square" rtlCol="0">
              <a:spAutoFit/>
            </a:bodyPr>
            <a:lstStyle/>
            <a:p>
              <a:pPr algn="ctr"/>
              <a:r>
                <a:rPr lang="en-AR" sz="1400" dirty="0">
                  <a:solidFill>
                    <a:srgbClr val="FEFD0A"/>
                  </a:solidFill>
                </a:rPr>
                <a:t>Diego</a:t>
              </a:r>
            </a:p>
          </p:txBody>
        </p:sp>
        <p:sp>
          <p:nvSpPr>
            <p:cNvPr id="15" name="Rounded Rectangle 14">
              <a:extLst>
                <a:ext uri="{FF2B5EF4-FFF2-40B4-BE49-F238E27FC236}">
                  <a16:creationId xmlns:a16="http://schemas.microsoft.com/office/drawing/2014/main" id="{44BBA729-4694-C647-A4D8-F788E1483055}"/>
                </a:ext>
              </a:extLst>
            </p:cNvPr>
            <p:cNvSpPr/>
            <p:nvPr/>
          </p:nvSpPr>
          <p:spPr>
            <a:xfrm>
              <a:off x="2780907" y="2863392"/>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6" name="TextBox 15">
              <a:extLst>
                <a:ext uri="{FF2B5EF4-FFF2-40B4-BE49-F238E27FC236}">
                  <a16:creationId xmlns:a16="http://schemas.microsoft.com/office/drawing/2014/main" id="{E78D53E3-B2E6-4E42-AA5B-30971B609AAD}"/>
                </a:ext>
              </a:extLst>
            </p:cNvPr>
            <p:cNvSpPr txBox="1"/>
            <p:nvPr/>
          </p:nvSpPr>
          <p:spPr>
            <a:xfrm>
              <a:off x="3454923" y="2961530"/>
              <a:ext cx="970961" cy="320003"/>
            </a:xfrm>
            <a:prstGeom prst="rect">
              <a:avLst/>
            </a:prstGeom>
            <a:noFill/>
          </p:spPr>
          <p:txBody>
            <a:bodyPr wrap="square" rtlCol="0">
              <a:spAutoFit/>
            </a:bodyPr>
            <a:lstStyle/>
            <a:p>
              <a:pPr algn="ctr"/>
              <a:r>
                <a:rPr lang="en-AR" sz="1400" dirty="0">
                  <a:solidFill>
                    <a:srgbClr val="FEFD0A"/>
                  </a:solidFill>
                </a:rPr>
                <a:t>Sofi</a:t>
              </a:r>
            </a:p>
          </p:txBody>
        </p:sp>
        <p:sp>
          <p:nvSpPr>
            <p:cNvPr id="17" name="Rounded Rectangle 16">
              <a:extLst>
                <a:ext uri="{FF2B5EF4-FFF2-40B4-BE49-F238E27FC236}">
                  <a16:creationId xmlns:a16="http://schemas.microsoft.com/office/drawing/2014/main" id="{26BC6617-B846-6242-AB36-DF28E6FC3DA9}"/>
                </a:ext>
              </a:extLst>
            </p:cNvPr>
            <p:cNvSpPr/>
            <p:nvPr/>
          </p:nvSpPr>
          <p:spPr>
            <a:xfrm>
              <a:off x="2780907" y="3905840"/>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8" name="TextBox 17">
              <a:extLst>
                <a:ext uri="{FF2B5EF4-FFF2-40B4-BE49-F238E27FC236}">
                  <a16:creationId xmlns:a16="http://schemas.microsoft.com/office/drawing/2014/main" id="{3E837A8D-EC3E-1647-80D1-972901346BE5}"/>
                </a:ext>
              </a:extLst>
            </p:cNvPr>
            <p:cNvSpPr txBox="1"/>
            <p:nvPr/>
          </p:nvSpPr>
          <p:spPr>
            <a:xfrm>
              <a:off x="3454923" y="4003978"/>
              <a:ext cx="970961" cy="320003"/>
            </a:xfrm>
            <a:prstGeom prst="rect">
              <a:avLst/>
            </a:prstGeom>
            <a:noFill/>
          </p:spPr>
          <p:txBody>
            <a:bodyPr wrap="square" rtlCol="0">
              <a:spAutoFit/>
            </a:bodyPr>
            <a:lstStyle/>
            <a:p>
              <a:pPr algn="ctr"/>
              <a:r>
                <a:rPr lang="en-AR" sz="1400" dirty="0">
                  <a:solidFill>
                    <a:srgbClr val="FEFD0A"/>
                  </a:solidFill>
                </a:rPr>
                <a:t>Tomy</a:t>
              </a:r>
            </a:p>
          </p:txBody>
        </p:sp>
        <p:cxnSp>
          <p:nvCxnSpPr>
            <p:cNvPr id="19" name="Straight Connector 18">
              <a:extLst>
                <a:ext uri="{FF2B5EF4-FFF2-40B4-BE49-F238E27FC236}">
                  <a16:creationId xmlns:a16="http://schemas.microsoft.com/office/drawing/2014/main" id="{2C090FA3-78FE-5648-85CA-7D3781E9ABC5}"/>
                </a:ext>
              </a:extLst>
            </p:cNvPr>
            <p:cNvCxnSpPr>
              <a:stCxn id="11" idx="3"/>
              <a:endCxn id="13" idx="1"/>
            </p:cNvCxnSpPr>
            <p:nvPr/>
          </p:nvCxnSpPr>
          <p:spPr>
            <a:xfrm>
              <a:off x="5099901" y="2103748"/>
              <a:ext cx="2318994"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E3F136F-4268-EA4C-A138-50EDF09391D6}"/>
                </a:ext>
              </a:extLst>
            </p:cNvPr>
            <p:cNvCxnSpPr>
              <a:cxnSpLocks/>
              <a:stCxn id="11" idx="2"/>
              <a:endCxn id="15" idx="0"/>
            </p:cNvCxnSpPr>
            <p:nvPr/>
          </p:nvCxnSpPr>
          <p:spPr>
            <a:xfrm>
              <a:off x="3940404" y="2386552"/>
              <a:ext cx="0" cy="47684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DD1392-62B1-C741-8E89-E81667C98E0E}"/>
                </a:ext>
              </a:extLst>
            </p:cNvPr>
            <p:cNvCxnSpPr>
              <a:cxnSpLocks/>
            </p:cNvCxnSpPr>
            <p:nvPr/>
          </p:nvCxnSpPr>
          <p:spPr>
            <a:xfrm>
              <a:off x="3941975" y="3429000"/>
              <a:ext cx="0" cy="47684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DDED24-DCE0-0D47-A9D2-82CEDE87AFC0}"/>
                </a:ext>
              </a:extLst>
            </p:cNvPr>
            <p:cNvCxnSpPr>
              <a:cxnSpLocks/>
            </p:cNvCxnSpPr>
            <p:nvPr/>
          </p:nvCxnSpPr>
          <p:spPr>
            <a:xfrm>
              <a:off x="6251542" y="1253765"/>
              <a:ext cx="0" cy="849983"/>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AE560C39-A7FF-0E48-A6ED-55D2DD392BFC}"/>
              </a:ext>
            </a:extLst>
          </p:cNvPr>
          <p:cNvSpPr txBox="1"/>
          <p:nvPr/>
        </p:nvSpPr>
        <p:spPr>
          <a:xfrm>
            <a:off x="1669368" y="995673"/>
            <a:ext cx="1306119" cy="461665"/>
          </a:xfrm>
          <a:prstGeom prst="rect">
            <a:avLst/>
          </a:prstGeom>
          <a:noFill/>
        </p:spPr>
        <p:txBody>
          <a:bodyPr wrap="square" rtlCol="0">
            <a:spAutoFit/>
          </a:bodyPr>
          <a:lstStyle/>
          <a:p>
            <a:pPr algn="ctr"/>
            <a:r>
              <a:rPr lang="en-AR" sz="1200" dirty="0">
                <a:solidFill>
                  <a:srgbClr val="FEFD0A"/>
                </a:solidFill>
              </a:rPr>
              <a:t>Tomy, vos para quién trabajas?</a:t>
            </a:r>
          </a:p>
        </p:txBody>
      </p:sp>
      <p:pic>
        <p:nvPicPr>
          <p:cNvPr id="3" name="Picture 2" descr="A picture containing text, clipart, light&#10;&#10;Description automatically generated">
            <a:extLst>
              <a:ext uri="{FF2B5EF4-FFF2-40B4-BE49-F238E27FC236}">
                <a16:creationId xmlns:a16="http://schemas.microsoft.com/office/drawing/2014/main" id="{CF2DD4A2-493B-8D4F-9EEA-913E6CFF4467}"/>
              </a:ext>
            </a:extLst>
          </p:cNvPr>
          <p:cNvPicPr>
            <a:picLocks noChangeAspect="1"/>
          </p:cNvPicPr>
          <p:nvPr/>
        </p:nvPicPr>
        <p:blipFill>
          <a:blip r:embed="rId7"/>
          <a:stretch>
            <a:fillRect/>
          </a:stretch>
        </p:blipFill>
        <p:spPr>
          <a:xfrm>
            <a:off x="1953755" y="1655550"/>
            <a:ext cx="723127" cy="778370"/>
          </a:xfrm>
          <a:prstGeom prst="rect">
            <a:avLst/>
          </a:prstGeom>
        </p:spPr>
      </p:pic>
      <p:pic>
        <p:nvPicPr>
          <p:cNvPr id="23" name="Picture 22" descr="A picture containing electronics&#10;&#10;Description automatically generated">
            <a:extLst>
              <a:ext uri="{FF2B5EF4-FFF2-40B4-BE49-F238E27FC236}">
                <a16:creationId xmlns:a16="http://schemas.microsoft.com/office/drawing/2014/main" id="{471741C1-CCF7-014B-990E-50CE63EC78C1}"/>
              </a:ext>
            </a:extLst>
          </p:cNvPr>
          <p:cNvPicPr>
            <a:picLocks noChangeAspect="1"/>
          </p:cNvPicPr>
          <p:nvPr/>
        </p:nvPicPr>
        <p:blipFill>
          <a:blip r:embed="rId8"/>
          <a:stretch>
            <a:fillRect/>
          </a:stretch>
        </p:blipFill>
        <p:spPr>
          <a:xfrm>
            <a:off x="3457463" y="3496318"/>
            <a:ext cx="808100" cy="869834"/>
          </a:xfrm>
          <a:prstGeom prst="rect">
            <a:avLst/>
          </a:prstGeom>
        </p:spPr>
      </p:pic>
      <p:pic>
        <p:nvPicPr>
          <p:cNvPr id="25" name="Picture 24" descr="A picture containing electronics&#10;&#10;Description automatically generated">
            <a:extLst>
              <a:ext uri="{FF2B5EF4-FFF2-40B4-BE49-F238E27FC236}">
                <a16:creationId xmlns:a16="http://schemas.microsoft.com/office/drawing/2014/main" id="{FA1BA07B-038C-9F48-B2F5-21E3AE5717B4}"/>
              </a:ext>
            </a:extLst>
          </p:cNvPr>
          <p:cNvPicPr>
            <a:picLocks noChangeAspect="1"/>
          </p:cNvPicPr>
          <p:nvPr/>
        </p:nvPicPr>
        <p:blipFill>
          <a:blip r:embed="rId9"/>
          <a:stretch>
            <a:fillRect/>
          </a:stretch>
        </p:blipFill>
        <p:spPr>
          <a:xfrm>
            <a:off x="3384553" y="1485606"/>
            <a:ext cx="881011" cy="948314"/>
          </a:xfrm>
          <a:prstGeom prst="rect">
            <a:avLst/>
          </a:prstGeom>
        </p:spPr>
      </p:pic>
      <p:sp>
        <p:nvSpPr>
          <p:cNvPr id="41" name="TextBox 40">
            <a:extLst>
              <a:ext uri="{FF2B5EF4-FFF2-40B4-BE49-F238E27FC236}">
                <a16:creationId xmlns:a16="http://schemas.microsoft.com/office/drawing/2014/main" id="{14950ED0-23FA-DE4F-9E49-0CD05962A94E}"/>
              </a:ext>
            </a:extLst>
          </p:cNvPr>
          <p:cNvSpPr txBox="1"/>
          <p:nvPr/>
        </p:nvSpPr>
        <p:spPr>
          <a:xfrm>
            <a:off x="3218745" y="1051937"/>
            <a:ext cx="1306119" cy="276999"/>
          </a:xfrm>
          <a:prstGeom prst="rect">
            <a:avLst/>
          </a:prstGeom>
          <a:noFill/>
        </p:spPr>
        <p:txBody>
          <a:bodyPr wrap="square" rtlCol="0">
            <a:spAutoFit/>
          </a:bodyPr>
          <a:lstStyle/>
          <a:p>
            <a:pPr algn="ctr"/>
            <a:r>
              <a:rPr lang="en-AR" sz="1200" dirty="0">
                <a:solidFill>
                  <a:srgbClr val="FEFD0A"/>
                </a:solidFill>
              </a:rPr>
              <a:t>Sofi es mi líder</a:t>
            </a:r>
          </a:p>
        </p:txBody>
      </p:sp>
      <p:sp>
        <p:nvSpPr>
          <p:cNvPr id="43" name="TextBox 42">
            <a:extLst>
              <a:ext uri="{FF2B5EF4-FFF2-40B4-BE49-F238E27FC236}">
                <a16:creationId xmlns:a16="http://schemas.microsoft.com/office/drawing/2014/main" id="{8FF5361A-D895-DB45-ADD8-0C1C5A17EB2A}"/>
              </a:ext>
            </a:extLst>
          </p:cNvPr>
          <p:cNvSpPr txBox="1"/>
          <p:nvPr/>
        </p:nvSpPr>
        <p:spPr>
          <a:xfrm>
            <a:off x="1745469" y="2970227"/>
            <a:ext cx="1306119" cy="461665"/>
          </a:xfrm>
          <a:prstGeom prst="rect">
            <a:avLst/>
          </a:prstGeom>
          <a:noFill/>
        </p:spPr>
        <p:txBody>
          <a:bodyPr wrap="square" rtlCol="0">
            <a:spAutoFit/>
          </a:bodyPr>
          <a:lstStyle/>
          <a:p>
            <a:pPr algn="ctr"/>
            <a:r>
              <a:rPr lang="en-AR" sz="1200" dirty="0">
                <a:solidFill>
                  <a:srgbClr val="FEFD0A"/>
                </a:solidFill>
              </a:rPr>
              <a:t>Sofi, vos para quién trabajas?</a:t>
            </a:r>
          </a:p>
        </p:txBody>
      </p:sp>
      <p:pic>
        <p:nvPicPr>
          <p:cNvPr id="44" name="Picture 43" descr="A picture containing text, clipart, light&#10;&#10;Description automatically generated">
            <a:extLst>
              <a:ext uri="{FF2B5EF4-FFF2-40B4-BE49-F238E27FC236}">
                <a16:creationId xmlns:a16="http://schemas.microsoft.com/office/drawing/2014/main" id="{00212A5E-E13C-2A4F-993A-23DA1A0A55E3}"/>
              </a:ext>
            </a:extLst>
          </p:cNvPr>
          <p:cNvPicPr>
            <a:picLocks noChangeAspect="1"/>
          </p:cNvPicPr>
          <p:nvPr/>
        </p:nvPicPr>
        <p:blipFill>
          <a:blip r:embed="rId7"/>
          <a:stretch>
            <a:fillRect/>
          </a:stretch>
        </p:blipFill>
        <p:spPr>
          <a:xfrm>
            <a:off x="2029856" y="3630104"/>
            <a:ext cx="723127" cy="778370"/>
          </a:xfrm>
          <a:prstGeom prst="rect">
            <a:avLst/>
          </a:prstGeom>
        </p:spPr>
      </p:pic>
      <p:sp>
        <p:nvSpPr>
          <p:cNvPr id="45" name="TextBox 44">
            <a:extLst>
              <a:ext uri="{FF2B5EF4-FFF2-40B4-BE49-F238E27FC236}">
                <a16:creationId xmlns:a16="http://schemas.microsoft.com/office/drawing/2014/main" id="{158AEA7A-4A5A-CA42-9B2B-B4B1660CF062}"/>
              </a:ext>
            </a:extLst>
          </p:cNvPr>
          <p:cNvSpPr txBox="1"/>
          <p:nvPr/>
        </p:nvSpPr>
        <p:spPr>
          <a:xfrm>
            <a:off x="3218745" y="2979317"/>
            <a:ext cx="1306119" cy="276999"/>
          </a:xfrm>
          <a:prstGeom prst="rect">
            <a:avLst/>
          </a:prstGeom>
          <a:noFill/>
        </p:spPr>
        <p:txBody>
          <a:bodyPr wrap="square" rtlCol="0">
            <a:spAutoFit/>
          </a:bodyPr>
          <a:lstStyle/>
          <a:p>
            <a:pPr algn="ctr"/>
            <a:r>
              <a:rPr lang="en-AR" sz="1200" dirty="0">
                <a:solidFill>
                  <a:srgbClr val="FEFD0A"/>
                </a:solidFill>
              </a:rPr>
              <a:t>Mafi es mi jefa</a:t>
            </a:r>
          </a:p>
        </p:txBody>
      </p:sp>
      <p:pic>
        <p:nvPicPr>
          <p:cNvPr id="46" name="Picture 45" descr="A picture containing electronics&#10;&#10;Description automatically generated">
            <a:extLst>
              <a:ext uri="{FF2B5EF4-FFF2-40B4-BE49-F238E27FC236}">
                <a16:creationId xmlns:a16="http://schemas.microsoft.com/office/drawing/2014/main" id="{6D005E97-A3C8-3C42-A439-C44436752B64}"/>
              </a:ext>
            </a:extLst>
          </p:cNvPr>
          <p:cNvPicPr>
            <a:picLocks noChangeAspect="1"/>
          </p:cNvPicPr>
          <p:nvPr/>
        </p:nvPicPr>
        <p:blipFill>
          <a:blip r:embed="rId8"/>
          <a:stretch>
            <a:fillRect/>
          </a:stretch>
        </p:blipFill>
        <p:spPr>
          <a:xfrm>
            <a:off x="3457463" y="5299315"/>
            <a:ext cx="808100" cy="869834"/>
          </a:xfrm>
          <a:prstGeom prst="rect">
            <a:avLst/>
          </a:prstGeom>
        </p:spPr>
      </p:pic>
      <p:sp>
        <p:nvSpPr>
          <p:cNvPr id="47" name="TextBox 46">
            <a:extLst>
              <a:ext uri="{FF2B5EF4-FFF2-40B4-BE49-F238E27FC236}">
                <a16:creationId xmlns:a16="http://schemas.microsoft.com/office/drawing/2014/main" id="{377E3792-2624-7648-B7B3-F2B30174BCE0}"/>
              </a:ext>
            </a:extLst>
          </p:cNvPr>
          <p:cNvSpPr txBox="1"/>
          <p:nvPr/>
        </p:nvSpPr>
        <p:spPr>
          <a:xfrm>
            <a:off x="1745469" y="4773224"/>
            <a:ext cx="1306119" cy="461665"/>
          </a:xfrm>
          <a:prstGeom prst="rect">
            <a:avLst/>
          </a:prstGeom>
          <a:noFill/>
        </p:spPr>
        <p:txBody>
          <a:bodyPr wrap="square" rtlCol="0">
            <a:spAutoFit/>
          </a:bodyPr>
          <a:lstStyle/>
          <a:p>
            <a:pPr algn="ctr"/>
            <a:r>
              <a:rPr lang="en-AR" sz="1200" dirty="0">
                <a:solidFill>
                  <a:srgbClr val="FEFD0A"/>
                </a:solidFill>
              </a:rPr>
              <a:t>Mafi, vos para quién trabajas?</a:t>
            </a:r>
          </a:p>
        </p:txBody>
      </p:sp>
      <p:pic>
        <p:nvPicPr>
          <p:cNvPr id="48" name="Picture 47" descr="A picture containing text, clipart, light&#10;&#10;Description automatically generated">
            <a:extLst>
              <a:ext uri="{FF2B5EF4-FFF2-40B4-BE49-F238E27FC236}">
                <a16:creationId xmlns:a16="http://schemas.microsoft.com/office/drawing/2014/main" id="{1DBAE471-B34D-9345-914A-12442CF5187A}"/>
              </a:ext>
            </a:extLst>
          </p:cNvPr>
          <p:cNvPicPr>
            <a:picLocks noChangeAspect="1"/>
          </p:cNvPicPr>
          <p:nvPr/>
        </p:nvPicPr>
        <p:blipFill>
          <a:blip r:embed="rId7"/>
          <a:stretch>
            <a:fillRect/>
          </a:stretch>
        </p:blipFill>
        <p:spPr>
          <a:xfrm>
            <a:off x="2029856" y="5433101"/>
            <a:ext cx="723127" cy="778370"/>
          </a:xfrm>
          <a:prstGeom prst="rect">
            <a:avLst/>
          </a:prstGeom>
        </p:spPr>
      </p:pic>
      <p:sp>
        <p:nvSpPr>
          <p:cNvPr id="49" name="TextBox 48">
            <a:extLst>
              <a:ext uri="{FF2B5EF4-FFF2-40B4-BE49-F238E27FC236}">
                <a16:creationId xmlns:a16="http://schemas.microsoft.com/office/drawing/2014/main" id="{4EB024FF-5153-BD46-B62F-4BBFE1BE693E}"/>
              </a:ext>
            </a:extLst>
          </p:cNvPr>
          <p:cNvSpPr txBox="1"/>
          <p:nvPr/>
        </p:nvSpPr>
        <p:spPr>
          <a:xfrm>
            <a:off x="3218745" y="4773224"/>
            <a:ext cx="1306119" cy="461665"/>
          </a:xfrm>
          <a:prstGeom prst="rect">
            <a:avLst/>
          </a:prstGeom>
          <a:noFill/>
        </p:spPr>
        <p:txBody>
          <a:bodyPr wrap="square" rtlCol="0">
            <a:spAutoFit/>
          </a:bodyPr>
          <a:lstStyle/>
          <a:p>
            <a:pPr algn="ctr"/>
            <a:r>
              <a:rPr lang="en-AR" sz="1200" dirty="0">
                <a:solidFill>
                  <a:srgbClr val="FEFD0A"/>
                </a:solidFill>
              </a:rPr>
              <a:t>Para Fredi, él es el CEO</a:t>
            </a:r>
          </a:p>
        </p:txBody>
      </p:sp>
      <p:sp>
        <p:nvSpPr>
          <p:cNvPr id="50" name="TextBox 49">
            <a:extLst>
              <a:ext uri="{FF2B5EF4-FFF2-40B4-BE49-F238E27FC236}">
                <a16:creationId xmlns:a16="http://schemas.microsoft.com/office/drawing/2014/main" id="{41D42DAA-BE4C-A845-93E9-2ABF8C4C161C}"/>
              </a:ext>
            </a:extLst>
          </p:cNvPr>
          <p:cNvSpPr txBox="1"/>
          <p:nvPr/>
        </p:nvSpPr>
        <p:spPr>
          <a:xfrm>
            <a:off x="4948631" y="1842468"/>
            <a:ext cx="1306119" cy="276999"/>
          </a:xfrm>
          <a:prstGeom prst="rect">
            <a:avLst/>
          </a:prstGeom>
          <a:noFill/>
        </p:spPr>
        <p:txBody>
          <a:bodyPr wrap="square" rtlCol="0">
            <a:spAutoFit/>
          </a:bodyPr>
          <a:lstStyle/>
          <a:p>
            <a:pPr algn="ctr"/>
            <a:r>
              <a:rPr lang="en-AR" sz="1200" dirty="0">
                <a:solidFill>
                  <a:srgbClr val="FEFD0A"/>
                </a:solidFill>
              </a:rPr>
              <a:t>+1 Sofi</a:t>
            </a:r>
          </a:p>
        </p:txBody>
      </p:sp>
      <p:sp>
        <p:nvSpPr>
          <p:cNvPr id="51" name="TextBox 50">
            <a:extLst>
              <a:ext uri="{FF2B5EF4-FFF2-40B4-BE49-F238E27FC236}">
                <a16:creationId xmlns:a16="http://schemas.microsoft.com/office/drawing/2014/main" id="{A5015D4A-E453-014C-90F1-A2BDC78B606D}"/>
              </a:ext>
            </a:extLst>
          </p:cNvPr>
          <p:cNvSpPr txBox="1"/>
          <p:nvPr/>
        </p:nvSpPr>
        <p:spPr>
          <a:xfrm>
            <a:off x="4909212" y="3744940"/>
            <a:ext cx="1306119" cy="461665"/>
          </a:xfrm>
          <a:prstGeom prst="rect">
            <a:avLst/>
          </a:prstGeom>
          <a:noFill/>
        </p:spPr>
        <p:txBody>
          <a:bodyPr wrap="square" rtlCol="0">
            <a:spAutoFit/>
          </a:bodyPr>
          <a:lstStyle/>
          <a:p>
            <a:pPr algn="ctr"/>
            <a:r>
              <a:rPr lang="en-AR" sz="1200" dirty="0">
                <a:solidFill>
                  <a:srgbClr val="FEFD0A"/>
                </a:solidFill>
              </a:rPr>
              <a:t>+2 Mafi (Sofi + Tomy)</a:t>
            </a:r>
          </a:p>
        </p:txBody>
      </p:sp>
      <p:sp>
        <p:nvSpPr>
          <p:cNvPr id="52" name="TextBox 51">
            <a:extLst>
              <a:ext uri="{FF2B5EF4-FFF2-40B4-BE49-F238E27FC236}">
                <a16:creationId xmlns:a16="http://schemas.microsoft.com/office/drawing/2014/main" id="{ADDD7390-BC18-AB46-88B5-15E922AB5596}"/>
              </a:ext>
            </a:extLst>
          </p:cNvPr>
          <p:cNvSpPr txBox="1"/>
          <p:nvPr/>
        </p:nvSpPr>
        <p:spPr>
          <a:xfrm>
            <a:off x="4909211" y="5517707"/>
            <a:ext cx="1306119" cy="461665"/>
          </a:xfrm>
          <a:prstGeom prst="rect">
            <a:avLst/>
          </a:prstGeom>
          <a:noFill/>
        </p:spPr>
        <p:txBody>
          <a:bodyPr wrap="square" rtlCol="0">
            <a:spAutoFit/>
          </a:bodyPr>
          <a:lstStyle/>
          <a:p>
            <a:pPr algn="ctr"/>
            <a:r>
              <a:rPr lang="en-AR" sz="1200" dirty="0">
                <a:solidFill>
                  <a:srgbClr val="FEFD0A"/>
                </a:solidFill>
              </a:rPr>
              <a:t>+3 Fredi (Sofi + Tomy + Mafi)</a:t>
            </a:r>
          </a:p>
        </p:txBody>
      </p:sp>
      <p:sp>
        <p:nvSpPr>
          <p:cNvPr id="54" name="TextBox 53">
            <a:extLst>
              <a:ext uri="{FF2B5EF4-FFF2-40B4-BE49-F238E27FC236}">
                <a16:creationId xmlns:a16="http://schemas.microsoft.com/office/drawing/2014/main" id="{FD788D05-297A-1A4D-9609-42EA0FF32F8E}"/>
              </a:ext>
            </a:extLst>
          </p:cNvPr>
          <p:cNvSpPr txBox="1"/>
          <p:nvPr/>
        </p:nvSpPr>
        <p:spPr>
          <a:xfrm>
            <a:off x="276733" y="1834750"/>
            <a:ext cx="1562721" cy="338554"/>
          </a:xfrm>
          <a:prstGeom prst="rect">
            <a:avLst/>
          </a:prstGeom>
          <a:noFill/>
        </p:spPr>
        <p:txBody>
          <a:bodyPr wrap="square" rtlCol="0">
            <a:spAutoFit/>
          </a:bodyPr>
          <a:lstStyle/>
          <a:p>
            <a:pPr algn="ctr"/>
            <a:r>
              <a:rPr lang="en-AR" sz="1600" dirty="0">
                <a:solidFill>
                  <a:srgbClr val="FEFD0A"/>
                </a:solidFill>
              </a:rPr>
              <a:t>Nivel 1</a:t>
            </a:r>
          </a:p>
        </p:txBody>
      </p:sp>
      <p:sp>
        <p:nvSpPr>
          <p:cNvPr id="55" name="TextBox 54">
            <a:extLst>
              <a:ext uri="{FF2B5EF4-FFF2-40B4-BE49-F238E27FC236}">
                <a16:creationId xmlns:a16="http://schemas.microsoft.com/office/drawing/2014/main" id="{EF16C3E3-DC9D-9B4E-AAC2-3E21825DDE99}"/>
              </a:ext>
            </a:extLst>
          </p:cNvPr>
          <p:cNvSpPr txBox="1"/>
          <p:nvPr/>
        </p:nvSpPr>
        <p:spPr>
          <a:xfrm>
            <a:off x="276732" y="3798922"/>
            <a:ext cx="1562721" cy="338554"/>
          </a:xfrm>
          <a:prstGeom prst="rect">
            <a:avLst/>
          </a:prstGeom>
          <a:noFill/>
        </p:spPr>
        <p:txBody>
          <a:bodyPr wrap="square" rtlCol="0">
            <a:spAutoFit/>
          </a:bodyPr>
          <a:lstStyle/>
          <a:p>
            <a:pPr algn="ctr"/>
            <a:r>
              <a:rPr lang="en-AR" sz="1600" dirty="0">
                <a:solidFill>
                  <a:srgbClr val="FEFD0A"/>
                </a:solidFill>
              </a:rPr>
              <a:t>Nivel 2</a:t>
            </a:r>
          </a:p>
        </p:txBody>
      </p:sp>
      <p:sp>
        <p:nvSpPr>
          <p:cNvPr id="56" name="TextBox 55">
            <a:extLst>
              <a:ext uri="{FF2B5EF4-FFF2-40B4-BE49-F238E27FC236}">
                <a16:creationId xmlns:a16="http://schemas.microsoft.com/office/drawing/2014/main" id="{C7317E7D-F4B4-6546-9DD9-F78C8B9F2698}"/>
              </a:ext>
            </a:extLst>
          </p:cNvPr>
          <p:cNvSpPr txBox="1"/>
          <p:nvPr/>
        </p:nvSpPr>
        <p:spPr>
          <a:xfrm>
            <a:off x="294067" y="5656206"/>
            <a:ext cx="1562721" cy="338554"/>
          </a:xfrm>
          <a:prstGeom prst="rect">
            <a:avLst/>
          </a:prstGeom>
          <a:noFill/>
        </p:spPr>
        <p:txBody>
          <a:bodyPr wrap="square" rtlCol="0">
            <a:spAutoFit/>
          </a:bodyPr>
          <a:lstStyle/>
          <a:p>
            <a:pPr algn="ctr"/>
            <a:r>
              <a:rPr lang="en-AR" sz="1600" dirty="0">
                <a:solidFill>
                  <a:srgbClr val="FEFD0A"/>
                </a:solidFill>
              </a:rPr>
              <a:t>Nivel 3</a:t>
            </a:r>
          </a:p>
        </p:txBody>
      </p:sp>
      <p:cxnSp>
        <p:nvCxnSpPr>
          <p:cNvPr id="57" name="Straight Connector 56">
            <a:extLst>
              <a:ext uri="{FF2B5EF4-FFF2-40B4-BE49-F238E27FC236}">
                <a16:creationId xmlns:a16="http://schemas.microsoft.com/office/drawing/2014/main" id="{ECA43FA8-2E90-EC43-8D9D-AC3540075E97}"/>
              </a:ext>
            </a:extLst>
          </p:cNvPr>
          <p:cNvCxnSpPr>
            <a:cxnSpLocks/>
          </p:cNvCxnSpPr>
          <p:nvPr/>
        </p:nvCxnSpPr>
        <p:spPr>
          <a:xfrm>
            <a:off x="4826859" y="1681537"/>
            <a:ext cx="0" cy="722397"/>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C4DCABD-A4C8-F343-B97C-50DDCCE26D03}"/>
              </a:ext>
            </a:extLst>
          </p:cNvPr>
          <p:cNvCxnSpPr>
            <a:cxnSpLocks/>
          </p:cNvCxnSpPr>
          <p:nvPr/>
        </p:nvCxnSpPr>
        <p:spPr>
          <a:xfrm>
            <a:off x="4812515" y="3536887"/>
            <a:ext cx="0" cy="722397"/>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0E78FF7-A261-E54D-9731-F47B304FBB03}"/>
              </a:ext>
            </a:extLst>
          </p:cNvPr>
          <p:cNvCxnSpPr>
            <a:cxnSpLocks/>
          </p:cNvCxnSpPr>
          <p:nvPr/>
        </p:nvCxnSpPr>
        <p:spPr>
          <a:xfrm>
            <a:off x="4798171" y="5299781"/>
            <a:ext cx="0" cy="722397"/>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21D6877A-93E3-8E48-9A43-F86899BE1021}"/>
              </a:ext>
            </a:extLst>
          </p:cNvPr>
          <p:cNvSpPr txBox="1"/>
          <p:nvPr/>
        </p:nvSpPr>
        <p:spPr>
          <a:xfrm>
            <a:off x="3265498" y="384460"/>
            <a:ext cx="1119120" cy="400110"/>
          </a:xfrm>
          <a:prstGeom prst="rect">
            <a:avLst/>
          </a:prstGeom>
          <a:noFill/>
        </p:spPr>
        <p:txBody>
          <a:bodyPr wrap="square" rtlCol="0">
            <a:spAutoFit/>
          </a:bodyPr>
          <a:lstStyle/>
          <a:p>
            <a:pPr algn="ctr"/>
            <a:r>
              <a:rPr lang="en-AR" sz="2000" dirty="0">
                <a:solidFill>
                  <a:schemeClr val="bg1">
                    <a:lumMod val="65000"/>
                  </a:schemeClr>
                </a:solidFill>
              </a:rPr>
              <a:t>Rama 1</a:t>
            </a:r>
          </a:p>
        </p:txBody>
      </p:sp>
      <p:pic>
        <p:nvPicPr>
          <p:cNvPr id="89" name="Audio 88">
            <a:hlinkClick r:id="" action="ppaction://media"/>
            <a:extLst>
              <a:ext uri="{FF2B5EF4-FFF2-40B4-BE49-F238E27FC236}">
                <a16:creationId xmlns:a16="http://schemas.microsoft.com/office/drawing/2014/main" id="{6603A97B-2F7D-A047-9003-5B2570FAE491}"/>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72661227"/>
      </p:ext>
    </p:extLst>
  </p:cSld>
  <p:clrMapOvr>
    <a:masterClrMapping/>
  </p:clrMapOvr>
  <mc:AlternateContent xmlns:mc="http://schemas.openxmlformats.org/markup-compatibility/2006">
    <mc:Choice xmlns:p14="http://schemas.microsoft.com/office/powerpoint/2010/main" Requires="p14">
      <p:transition spd="slow" p14:dur="2000" advTm="42934"/>
    </mc:Choice>
    <mc:Fallback>
      <p:transition spd="slow" advTm="42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1" fill="hold" display="0">
                  <p:stCondLst>
                    <p:cond delay="indefinite"/>
                  </p:stCondLst>
                  <p:endCondLst>
                    <p:cond evt="onStopAudio" delay="0">
                      <p:tgtEl>
                        <p:sldTgt/>
                      </p:tgtEl>
                    </p:cond>
                  </p:endCondLst>
                </p:cTn>
                <p:tgtEl>
                  <p:spTgt spid="89"/>
                </p:tgtEl>
              </p:cMediaNode>
            </p:audio>
          </p:childTnLst>
        </p:cTn>
      </p:par>
    </p:tnLst>
    <p:bldLst>
      <p:bldP spid="7" grpId="0"/>
      <p:bldP spid="41" grpId="0"/>
      <p:bldP spid="43" grpId="0"/>
      <p:bldP spid="45" grpId="0"/>
      <p:bldP spid="47" grpId="0"/>
      <p:bldP spid="49" grpId="0"/>
      <p:bldP spid="50" grpId="0"/>
      <p:bldP spid="51" grpId="0"/>
      <p:bldP spid="52" grpId="0"/>
      <p:bldP spid="54" grpId="0"/>
      <p:bldP spid="55" grpId="0"/>
      <p:bldP spid="56" grpId="0"/>
      <p:bldP spid="8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7" name="TextBox 6">
            <a:extLst>
              <a:ext uri="{FF2B5EF4-FFF2-40B4-BE49-F238E27FC236}">
                <a16:creationId xmlns:a16="http://schemas.microsoft.com/office/drawing/2014/main" id="{AE560C39-A7FF-0E48-A6ED-55D2DD392BFC}"/>
              </a:ext>
            </a:extLst>
          </p:cNvPr>
          <p:cNvSpPr txBox="1"/>
          <p:nvPr/>
        </p:nvSpPr>
        <p:spPr>
          <a:xfrm>
            <a:off x="1669368" y="995673"/>
            <a:ext cx="1306119" cy="461665"/>
          </a:xfrm>
          <a:prstGeom prst="rect">
            <a:avLst/>
          </a:prstGeom>
          <a:noFill/>
        </p:spPr>
        <p:txBody>
          <a:bodyPr wrap="square" rtlCol="0">
            <a:spAutoFit/>
          </a:bodyPr>
          <a:lstStyle/>
          <a:p>
            <a:pPr algn="ctr"/>
            <a:r>
              <a:rPr lang="en-AR" sz="1200" dirty="0">
                <a:solidFill>
                  <a:srgbClr val="FEFD0A"/>
                </a:solidFill>
              </a:rPr>
              <a:t>Diego, vos para quién trabajas?</a:t>
            </a:r>
          </a:p>
        </p:txBody>
      </p:sp>
      <p:pic>
        <p:nvPicPr>
          <p:cNvPr id="3" name="Picture 2" descr="A picture containing text, clipart, light&#10;&#10;Description automatically generated">
            <a:extLst>
              <a:ext uri="{FF2B5EF4-FFF2-40B4-BE49-F238E27FC236}">
                <a16:creationId xmlns:a16="http://schemas.microsoft.com/office/drawing/2014/main" id="{CF2DD4A2-493B-8D4F-9EEA-913E6CFF4467}"/>
              </a:ext>
            </a:extLst>
          </p:cNvPr>
          <p:cNvPicPr>
            <a:picLocks noChangeAspect="1"/>
          </p:cNvPicPr>
          <p:nvPr/>
        </p:nvPicPr>
        <p:blipFill>
          <a:blip r:embed="rId7"/>
          <a:stretch>
            <a:fillRect/>
          </a:stretch>
        </p:blipFill>
        <p:spPr>
          <a:xfrm>
            <a:off x="1953755" y="1655550"/>
            <a:ext cx="723127" cy="778370"/>
          </a:xfrm>
          <a:prstGeom prst="rect">
            <a:avLst/>
          </a:prstGeom>
        </p:spPr>
      </p:pic>
      <p:pic>
        <p:nvPicPr>
          <p:cNvPr id="25" name="Picture 24" descr="A picture containing electronics&#10;&#10;Description automatically generated">
            <a:extLst>
              <a:ext uri="{FF2B5EF4-FFF2-40B4-BE49-F238E27FC236}">
                <a16:creationId xmlns:a16="http://schemas.microsoft.com/office/drawing/2014/main" id="{FA1BA07B-038C-9F48-B2F5-21E3AE5717B4}"/>
              </a:ext>
            </a:extLst>
          </p:cNvPr>
          <p:cNvPicPr>
            <a:picLocks noChangeAspect="1"/>
          </p:cNvPicPr>
          <p:nvPr/>
        </p:nvPicPr>
        <p:blipFill>
          <a:blip r:embed="rId8"/>
          <a:stretch>
            <a:fillRect/>
          </a:stretch>
        </p:blipFill>
        <p:spPr>
          <a:xfrm>
            <a:off x="3384553" y="1485606"/>
            <a:ext cx="881011" cy="948314"/>
          </a:xfrm>
          <a:prstGeom prst="rect">
            <a:avLst/>
          </a:prstGeom>
        </p:spPr>
      </p:pic>
      <p:sp>
        <p:nvSpPr>
          <p:cNvPr id="41" name="TextBox 40">
            <a:extLst>
              <a:ext uri="{FF2B5EF4-FFF2-40B4-BE49-F238E27FC236}">
                <a16:creationId xmlns:a16="http://schemas.microsoft.com/office/drawing/2014/main" id="{14950ED0-23FA-DE4F-9E49-0CD05962A94E}"/>
              </a:ext>
            </a:extLst>
          </p:cNvPr>
          <p:cNvSpPr txBox="1"/>
          <p:nvPr/>
        </p:nvSpPr>
        <p:spPr>
          <a:xfrm>
            <a:off x="3218745" y="1051937"/>
            <a:ext cx="1306119" cy="461665"/>
          </a:xfrm>
          <a:prstGeom prst="rect">
            <a:avLst/>
          </a:prstGeom>
          <a:noFill/>
        </p:spPr>
        <p:txBody>
          <a:bodyPr wrap="square" rtlCol="0">
            <a:spAutoFit/>
          </a:bodyPr>
          <a:lstStyle/>
          <a:p>
            <a:pPr algn="ctr"/>
            <a:r>
              <a:rPr lang="en-AR" sz="1200" dirty="0">
                <a:solidFill>
                  <a:srgbClr val="FEFD0A"/>
                </a:solidFill>
              </a:rPr>
              <a:t>Para Fredi, él es el CEO</a:t>
            </a:r>
          </a:p>
        </p:txBody>
      </p:sp>
      <p:sp>
        <p:nvSpPr>
          <p:cNvPr id="50" name="TextBox 49">
            <a:extLst>
              <a:ext uri="{FF2B5EF4-FFF2-40B4-BE49-F238E27FC236}">
                <a16:creationId xmlns:a16="http://schemas.microsoft.com/office/drawing/2014/main" id="{41D42DAA-BE4C-A845-93E9-2ABF8C4C161C}"/>
              </a:ext>
            </a:extLst>
          </p:cNvPr>
          <p:cNvSpPr txBox="1"/>
          <p:nvPr/>
        </p:nvSpPr>
        <p:spPr>
          <a:xfrm>
            <a:off x="4948631" y="1842468"/>
            <a:ext cx="1306119" cy="276999"/>
          </a:xfrm>
          <a:prstGeom prst="rect">
            <a:avLst/>
          </a:prstGeom>
          <a:noFill/>
        </p:spPr>
        <p:txBody>
          <a:bodyPr wrap="square" rtlCol="0">
            <a:spAutoFit/>
          </a:bodyPr>
          <a:lstStyle/>
          <a:p>
            <a:pPr algn="ctr"/>
            <a:r>
              <a:rPr lang="en-AR" sz="1200" dirty="0">
                <a:solidFill>
                  <a:srgbClr val="FEFD0A"/>
                </a:solidFill>
              </a:rPr>
              <a:t>+1 Fredi</a:t>
            </a:r>
          </a:p>
        </p:txBody>
      </p:sp>
      <p:sp>
        <p:nvSpPr>
          <p:cNvPr id="54" name="TextBox 53">
            <a:extLst>
              <a:ext uri="{FF2B5EF4-FFF2-40B4-BE49-F238E27FC236}">
                <a16:creationId xmlns:a16="http://schemas.microsoft.com/office/drawing/2014/main" id="{FD788D05-297A-1A4D-9609-42EA0FF32F8E}"/>
              </a:ext>
            </a:extLst>
          </p:cNvPr>
          <p:cNvSpPr txBox="1"/>
          <p:nvPr/>
        </p:nvSpPr>
        <p:spPr>
          <a:xfrm>
            <a:off x="276733" y="1834750"/>
            <a:ext cx="1562721" cy="338554"/>
          </a:xfrm>
          <a:prstGeom prst="rect">
            <a:avLst/>
          </a:prstGeom>
          <a:noFill/>
        </p:spPr>
        <p:txBody>
          <a:bodyPr wrap="square" rtlCol="0">
            <a:spAutoFit/>
          </a:bodyPr>
          <a:lstStyle/>
          <a:p>
            <a:pPr algn="ctr"/>
            <a:r>
              <a:rPr lang="en-AR" sz="1600" dirty="0">
                <a:solidFill>
                  <a:srgbClr val="FEFD0A"/>
                </a:solidFill>
              </a:rPr>
              <a:t>Nivel 1</a:t>
            </a:r>
          </a:p>
        </p:txBody>
      </p:sp>
      <p:cxnSp>
        <p:nvCxnSpPr>
          <p:cNvPr id="57" name="Straight Connector 56">
            <a:extLst>
              <a:ext uri="{FF2B5EF4-FFF2-40B4-BE49-F238E27FC236}">
                <a16:creationId xmlns:a16="http://schemas.microsoft.com/office/drawing/2014/main" id="{ECA43FA8-2E90-EC43-8D9D-AC3540075E97}"/>
              </a:ext>
            </a:extLst>
          </p:cNvPr>
          <p:cNvCxnSpPr>
            <a:cxnSpLocks/>
          </p:cNvCxnSpPr>
          <p:nvPr/>
        </p:nvCxnSpPr>
        <p:spPr>
          <a:xfrm>
            <a:off x="4826859" y="1681537"/>
            <a:ext cx="0" cy="722397"/>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21D6877A-93E3-8E48-9A43-F86899BE1021}"/>
              </a:ext>
            </a:extLst>
          </p:cNvPr>
          <p:cNvSpPr txBox="1"/>
          <p:nvPr/>
        </p:nvSpPr>
        <p:spPr>
          <a:xfrm>
            <a:off x="3265498" y="384460"/>
            <a:ext cx="1119120" cy="400110"/>
          </a:xfrm>
          <a:prstGeom prst="rect">
            <a:avLst/>
          </a:prstGeom>
          <a:noFill/>
        </p:spPr>
        <p:txBody>
          <a:bodyPr wrap="square" rtlCol="0">
            <a:spAutoFit/>
          </a:bodyPr>
          <a:lstStyle/>
          <a:p>
            <a:pPr algn="ctr"/>
            <a:r>
              <a:rPr lang="en-AR" sz="2000" dirty="0">
                <a:solidFill>
                  <a:schemeClr val="bg1">
                    <a:lumMod val="65000"/>
                  </a:schemeClr>
                </a:solidFill>
              </a:rPr>
              <a:t>Rama 2</a:t>
            </a:r>
          </a:p>
        </p:txBody>
      </p:sp>
      <p:grpSp>
        <p:nvGrpSpPr>
          <p:cNvPr id="40" name="Group 39">
            <a:extLst>
              <a:ext uri="{FF2B5EF4-FFF2-40B4-BE49-F238E27FC236}">
                <a16:creationId xmlns:a16="http://schemas.microsoft.com/office/drawing/2014/main" id="{8DEE6D34-B24C-CC47-8E30-9B6DD36BD569}"/>
              </a:ext>
            </a:extLst>
          </p:cNvPr>
          <p:cNvGrpSpPr/>
          <p:nvPr/>
        </p:nvGrpSpPr>
        <p:grpSpPr>
          <a:xfrm>
            <a:off x="7286625" y="429188"/>
            <a:ext cx="4267200" cy="3215402"/>
            <a:chOff x="2780907" y="688157"/>
            <a:chExt cx="6956982" cy="3783291"/>
          </a:xfrm>
        </p:grpSpPr>
        <p:sp>
          <p:nvSpPr>
            <p:cNvPr id="42" name="Rounded Rectangle 41">
              <a:extLst>
                <a:ext uri="{FF2B5EF4-FFF2-40B4-BE49-F238E27FC236}">
                  <a16:creationId xmlns:a16="http://schemas.microsoft.com/office/drawing/2014/main" id="{A4F1C86F-C77B-664F-A782-D9F2C625F31C}"/>
                </a:ext>
              </a:extLst>
            </p:cNvPr>
            <p:cNvSpPr/>
            <p:nvPr/>
          </p:nvSpPr>
          <p:spPr>
            <a:xfrm>
              <a:off x="5099901" y="688157"/>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53" name="TextBox 52">
              <a:extLst>
                <a:ext uri="{FF2B5EF4-FFF2-40B4-BE49-F238E27FC236}">
                  <a16:creationId xmlns:a16="http://schemas.microsoft.com/office/drawing/2014/main" id="{EB5E6FC1-B33A-9A44-AD54-A515BB8615EA}"/>
                </a:ext>
              </a:extLst>
            </p:cNvPr>
            <p:cNvSpPr txBox="1"/>
            <p:nvPr/>
          </p:nvSpPr>
          <p:spPr>
            <a:xfrm>
              <a:off x="5773917" y="786295"/>
              <a:ext cx="970961" cy="320003"/>
            </a:xfrm>
            <a:prstGeom prst="rect">
              <a:avLst/>
            </a:prstGeom>
            <a:noFill/>
          </p:spPr>
          <p:txBody>
            <a:bodyPr wrap="square" rtlCol="0">
              <a:spAutoFit/>
            </a:bodyPr>
            <a:lstStyle/>
            <a:p>
              <a:pPr algn="ctr"/>
              <a:r>
                <a:rPr lang="en-AR" sz="1400" dirty="0">
                  <a:solidFill>
                    <a:srgbClr val="FEFD0A"/>
                  </a:solidFill>
                </a:rPr>
                <a:t>Fredi</a:t>
              </a:r>
            </a:p>
          </p:txBody>
        </p:sp>
        <p:sp>
          <p:nvSpPr>
            <p:cNvPr id="60" name="Rounded Rectangle 59">
              <a:extLst>
                <a:ext uri="{FF2B5EF4-FFF2-40B4-BE49-F238E27FC236}">
                  <a16:creationId xmlns:a16="http://schemas.microsoft.com/office/drawing/2014/main" id="{7E1A5D2F-09BE-5746-B111-5E64854E19E2}"/>
                </a:ext>
              </a:extLst>
            </p:cNvPr>
            <p:cNvSpPr/>
            <p:nvPr/>
          </p:nvSpPr>
          <p:spPr>
            <a:xfrm>
              <a:off x="2780907" y="1820944"/>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61" name="TextBox 60">
              <a:extLst>
                <a:ext uri="{FF2B5EF4-FFF2-40B4-BE49-F238E27FC236}">
                  <a16:creationId xmlns:a16="http://schemas.microsoft.com/office/drawing/2014/main" id="{B633DF1F-B060-9F4D-8F32-EEBDD009598A}"/>
                </a:ext>
              </a:extLst>
            </p:cNvPr>
            <p:cNvSpPr txBox="1"/>
            <p:nvPr/>
          </p:nvSpPr>
          <p:spPr>
            <a:xfrm>
              <a:off x="3454923" y="1919082"/>
              <a:ext cx="970961" cy="320003"/>
            </a:xfrm>
            <a:prstGeom prst="rect">
              <a:avLst/>
            </a:prstGeom>
            <a:noFill/>
          </p:spPr>
          <p:txBody>
            <a:bodyPr wrap="square" rtlCol="0">
              <a:spAutoFit/>
            </a:bodyPr>
            <a:lstStyle/>
            <a:p>
              <a:pPr algn="ctr"/>
              <a:r>
                <a:rPr lang="en-AR" sz="1400" dirty="0">
                  <a:solidFill>
                    <a:srgbClr val="FEFD0A"/>
                  </a:solidFill>
                </a:rPr>
                <a:t>Mafi</a:t>
              </a:r>
            </a:p>
          </p:txBody>
        </p:sp>
        <p:sp>
          <p:nvSpPr>
            <p:cNvPr id="62" name="Rounded Rectangle 61">
              <a:extLst>
                <a:ext uri="{FF2B5EF4-FFF2-40B4-BE49-F238E27FC236}">
                  <a16:creationId xmlns:a16="http://schemas.microsoft.com/office/drawing/2014/main" id="{39098C01-E1A7-964E-B75B-B4322F2B74B7}"/>
                </a:ext>
              </a:extLst>
            </p:cNvPr>
            <p:cNvSpPr/>
            <p:nvPr/>
          </p:nvSpPr>
          <p:spPr>
            <a:xfrm>
              <a:off x="7418895" y="1820944"/>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63" name="TextBox 62">
              <a:extLst>
                <a:ext uri="{FF2B5EF4-FFF2-40B4-BE49-F238E27FC236}">
                  <a16:creationId xmlns:a16="http://schemas.microsoft.com/office/drawing/2014/main" id="{DC97F2E4-815D-E04B-A2A1-C098474085BD}"/>
                </a:ext>
              </a:extLst>
            </p:cNvPr>
            <p:cNvSpPr txBox="1"/>
            <p:nvPr/>
          </p:nvSpPr>
          <p:spPr>
            <a:xfrm>
              <a:off x="7641948" y="1919082"/>
              <a:ext cx="1909591" cy="362135"/>
            </a:xfrm>
            <a:prstGeom prst="rect">
              <a:avLst/>
            </a:prstGeom>
            <a:noFill/>
          </p:spPr>
          <p:txBody>
            <a:bodyPr wrap="square" rtlCol="0">
              <a:spAutoFit/>
            </a:bodyPr>
            <a:lstStyle/>
            <a:p>
              <a:pPr algn="ctr"/>
              <a:r>
                <a:rPr lang="en-AR" sz="1400" dirty="0">
                  <a:solidFill>
                    <a:srgbClr val="FEFD0A"/>
                  </a:solidFill>
                </a:rPr>
                <a:t>Diego</a:t>
              </a:r>
            </a:p>
          </p:txBody>
        </p:sp>
        <p:sp>
          <p:nvSpPr>
            <p:cNvPr id="64" name="Rounded Rectangle 63">
              <a:extLst>
                <a:ext uri="{FF2B5EF4-FFF2-40B4-BE49-F238E27FC236}">
                  <a16:creationId xmlns:a16="http://schemas.microsoft.com/office/drawing/2014/main" id="{ACE4BB4C-C5A2-0241-9CF2-42CA904EFF89}"/>
                </a:ext>
              </a:extLst>
            </p:cNvPr>
            <p:cNvSpPr/>
            <p:nvPr/>
          </p:nvSpPr>
          <p:spPr>
            <a:xfrm>
              <a:off x="2780907" y="2863392"/>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65" name="TextBox 64">
              <a:extLst>
                <a:ext uri="{FF2B5EF4-FFF2-40B4-BE49-F238E27FC236}">
                  <a16:creationId xmlns:a16="http://schemas.microsoft.com/office/drawing/2014/main" id="{006D5119-BF35-BD41-8573-E27F4B496727}"/>
                </a:ext>
              </a:extLst>
            </p:cNvPr>
            <p:cNvSpPr txBox="1"/>
            <p:nvPr/>
          </p:nvSpPr>
          <p:spPr>
            <a:xfrm>
              <a:off x="3454923" y="2961530"/>
              <a:ext cx="970961" cy="320003"/>
            </a:xfrm>
            <a:prstGeom prst="rect">
              <a:avLst/>
            </a:prstGeom>
            <a:noFill/>
          </p:spPr>
          <p:txBody>
            <a:bodyPr wrap="square" rtlCol="0">
              <a:spAutoFit/>
            </a:bodyPr>
            <a:lstStyle/>
            <a:p>
              <a:pPr algn="ctr"/>
              <a:r>
                <a:rPr lang="en-AR" sz="1400" dirty="0">
                  <a:solidFill>
                    <a:srgbClr val="FEFD0A"/>
                  </a:solidFill>
                </a:rPr>
                <a:t>Sofi</a:t>
              </a:r>
            </a:p>
          </p:txBody>
        </p:sp>
        <p:sp>
          <p:nvSpPr>
            <p:cNvPr id="66" name="Rounded Rectangle 65">
              <a:extLst>
                <a:ext uri="{FF2B5EF4-FFF2-40B4-BE49-F238E27FC236}">
                  <a16:creationId xmlns:a16="http://schemas.microsoft.com/office/drawing/2014/main" id="{50458891-4719-A149-B157-1364E65A8A27}"/>
                </a:ext>
              </a:extLst>
            </p:cNvPr>
            <p:cNvSpPr/>
            <p:nvPr/>
          </p:nvSpPr>
          <p:spPr>
            <a:xfrm>
              <a:off x="2780907" y="3905840"/>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67" name="TextBox 66">
              <a:extLst>
                <a:ext uri="{FF2B5EF4-FFF2-40B4-BE49-F238E27FC236}">
                  <a16:creationId xmlns:a16="http://schemas.microsoft.com/office/drawing/2014/main" id="{0F3F73D4-E82C-D04D-BD5E-F10092C4A2EE}"/>
                </a:ext>
              </a:extLst>
            </p:cNvPr>
            <p:cNvSpPr txBox="1"/>
            <p:nvPr/>
          </p:nvSpPr>
          <p:spPr>
            <a:xfrm>
              <a:off x="3454923" y="4003978"/>
              <a:ext cx="970961" cy="320003"/>
            </a:xfrm>
            <a:prstGeom prst="rect">
              <a:avLst/>
            </a:prstGeom>
            <a:noFill/>
          </p:spPr>
          <p:txBody>
            <a:bodyPr wrap="square" rtlCol="0">
              <a:spAutoFit/>
            </a:bodyPr>
            <a:lstStyle/>
            <a:p>
              <a:pPr algn="ctr"/>
              <a:r>
                <a:rPr lang="en-AR" sz="1400" dirty="0">
                  <a:solidFill>
                    <a:srgbClr val="FEFD0A"/>
                  </a:solidFill>
                </a:rPr>
                <a:t>Tomy</a:t>
              </a:r>
            </a:p>
          </p:txBody>
        </p:sp>
        <p:cxnSp>
          <p:nvCxnSpPr>
            <p:cNvPr id="68" name="Straight Connector 67">
              <a:extLst>
                <a:ext uri="{FF2B5EF4-FFF2-40B4-BE49-F238E27FC236}">
                  <a16:creationId xmlns:a16="http://schemas.microsoft.com/office/drawing/2014/main" id="{346D949A-9E86-3346-AE2F-7F5FE664C0A6}"/>
                </a:ext>
              </a:extLst>
            </p:cNvPr>
            <p:cNvCxnSpPr>
              <a:stCxn id="60" idx="3"/>
              <a:endCxn id="62" idx="1"/>
            </p:cNvCxnSpPr>
            <p:nvPr/>
          </p:nvCxnSpPr>
          <p:spPr>
            <a:xfrm>
              <a:off x="5099901" y="2103748"/>
              <a:ext cx="2318994"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DB20EC6-603B-DE4D-A0D7-D2F79068F4AE}"/>
                </a:ext>
              </a:extLst>
            </p:cNvPr>
            <p:cNvCxnSpPr>
              <a:cxnSpLocks/>
              <a:stCxn id="60" idx="2"/>
              <a:endCxn id="64" idx="0"/>
            </p:cNvCxnSpPr>
            <p:nvPr/>
          </p:nvCxnSpPr>
          <p:spPr>
            <a:xfrm>
              <a:off x="3940404" y="2386552"/>
              <a:ext cx="0" cy="47684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65C78AB-BC46-564A-88D2-4F745F7BE5C3}"/>
                </a:ext>
              </a:extLst>
            </p:cNvPr>
            <p:cNvCxnSpPr>
              <a:cxnSpLocks/>
            </p:cNvCxnSpPr>
            <p:nvPr/>
          </p:nvCxnSpPr>
          <p:spPr>
            <a:xfrm>
              <a:off x="3941975" y="3429000"/>
              <a:ext cx="0" cy="47684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B9A94E-5E9D-2C4C-8ACE-FF860BDD47B6}"/>
                </a:ext>
              </a:extLst>
            </p:cNvPr>
            <p:cNvCxnSpPr>
              <a:cxnSpLocks/>
            </p:cNvCxnSpPr>
            <p:nvPr/>
          </p:nvCxnSpPr>
          <p:spPr>
            <a:xfrm>
              <a:off x="6251542" y="1253765"/>
              <a:ext cx="0" cy="849983"/>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CAE2E54-B2A4-4245-999E-C49B1066CB5F}"/>
              </a:ext>
            </a:extLst>
          </p:cNvPr>
          <p:cNvGrpSpPr/>
          <p:nvPr/>
        </p:nvGrpSpPr>
        <p:grpSpPr>
          <a:xfrm>
            <a:off x="405947" y="4153288"/>
            <a:ext cx="5139079" cy="2316767"/>
            <a:chOff x="6295044" y="1846970"/>
            <a:chExt cx="5139079" cy="2316767"/>
          </a:xfrm>
        </p:grpSpPr>
        <p:sp>
          <p:nvSpPr>
            <p:cNvPr id="72" name="Right Arrow 71">
              <a:extLst>
                <a:ext uri="{FF2B5EF4-FFF2-40B4-BE49-F238E27FC236}">
                  <a16:creationId xmlns:a16="http://schemas.microsoft.com/office/drawing/2014/main" id="{3988CCB5-47FA-8D43-A25B-45AAB35DC5DE}"/>
                </a:ext>
              </a:extLst>
            </p:cNvPr>
            <p:cNvSpPr/>
            <p:nvPr/>
          </p:nvSpPr>
          <p:spPr>
            <a:xfrm>
              <a:off x="6295044" y="3016800"/>
              <a:ext cx="1335461" cy="799654"/>
            </a:xfrm>
            <a:prstGeom prst="rightArrow">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cxnSp>
          <p:nvCxnSpPr>
            <p:cNvPr id="73" name="Straight Connector 72">
              <a:extLst>
                <a:ext uri="{FF2B5EF4-FFF2-40B4-BE49-F238E27FC236}">
                  <a16:creationId xmlns:a16="http://schemas.microsoft.com/office/drawing/2014/main" id="{178454AB-BB5A-1D4F-B58B-1F3E25B3216E}"/>
                </a:ext>
              </a:extLst>
            </p:cNvPr>
            <p:cNvCxnSpPr>
              <a:cxnSpLocks/>
            </p:cNvCxnSpPr>
            <p:nvPr/>
          </p:nvCxnSpPr>
          <p:spPr>
            <a:xfrm flipH="1">
              <a:off x="9426112" y="2156341"/>
              <a:ext cx="10475" cy="1998218"/>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9DC3DDC-2697-2C47-85D8-98EBD2286A15}"/>
                </a:ext>
              </a:extLst>
            </p:cNvPr>
            <p:cNvSpPr txBox="1"/>
            <p:nvPr/>
          </p:nvSpPr>
          <p:spPr>
            <a:xfrm>
              <a:off x="8378558" y="2203094"/>
              <a:ext cx="869655" cy="309372"/>
            </a:xfrm>
            <a:prstGeom prst="rect">
              <a:avLst/>
            </a:prstGeom>
            <a:noFill/>
          </p:spPr>
          <p:txBody>
            <a:bodyPr wrap="square" rtlCol="0">
              <a:spAutoFit/>
            </a:bodyPr>
            <a:lstStyle/>
            <a:p>
              <a:pPr algn="ctr"/>
              <a:r>
                <a:rPr lang="en-AR" sz="1400" dirty="0">
                  <a:solidFill>
                    <a:srgbClr val="FEFD0A"/>
                  </a:solidFill>
                </a:rPr>
                <a:t>Fredi</a:t>
              </a:r>
            </a:p>
          </p:txBody>
        </p:sp>
        <p:sp>
          <p:nvSpPr>
            <p:cNvPr id="75" name="TextBox 74">
              <a:extLst>
                <a:ext uri="{FF2B5EF4-FFF2-40B4-BE49-F238E27FC236}">
                  <a16:creationId xmlns:a16="http://schemas.microsoft.com/office/drawing/2014/main" id="{750789DF-94B7-BA40-A35C-71BC70EFFC80}"/>
                </a:ext>
              </a:extLst>
            </p:cNvPr>
            <p:cNvSpPr txBox="1"/>
            <p:nvPr/>
          </p:nvSpPr>
          <p:spPr>
            <a:xfrm>
              <a:off x="9587108" y="2224280"/>
              <a:ext cx="1490996" cy="307777"/>
            </a:xfrm>
            <a:prstGeom prst="rect">
              <a:avLst/>
            </a:prstGeom>
            <a:noFill/>
          </p:spPr>
          <p:txBody>
            <a:bodyPr wrap="square" rtlCol="0">
              <a:spAutoFit/>
            </a:bodyPr>
            <a:lstStyle/>
            <a:p>
              <a:pPr algn="ctr"/>
              <a:r>
                <a:rPr lang="en-US" sz="1400" dirty="0">
                  <a:solidFill>
                    <a:srgbClr val="FEFD0A"/>
                  </a:solidFill>
                </a:rPr>
                <a:t>4</a:t>
              </a:r>
              <a:endParaRPr lang="en-AR" sz="1400" dirty="0">
                <a:solidFill>
                  <a:srgbClr val="FEFD0A"/>
                </a:solidFill>
              </a:endParaRPr>
            </a:p>
          </p:txBody>
        </p:sp>
        <p:cxnSp>
          <p:nvCxnSpPr>
            <p:cNvPr id="76" name="Straight Connector 75">
              <a:extLst>
                <a:ext uri="{FF2B5EF4-FFF2-40B4-BE49-F238E27FC236}">
                  <a16:creationId xmlns:a16="http://schemas.microsoft.com/office/drawing/2014/main" id="{75CDFD23-5EB3-1944-AF92-B5298273F3E4}"/>
                </a:ext>
              </a:extLst>
            </p:cNvPr>
            <p:cNvCxnSpPr>
              <a:cxnSpLocks/>
            </p:cNvCxnSpPr>
            <p:nvPr/>
          </p:nvCxnSpPr>
          <p:spPr>
            <a:xfrm>
              <a:off x="8341719" y="2549986"/>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CBC2018-5D0C-0C49-B1B8-C324669A742C}"/>
                </a:ext>
              </a:extLst>
            </p:cNvPr>
            <p:cNvCxnSpPr>
              <a:cxnSpLocks/>
            </p:cNvCxnSpPr>
            <p:nvPr/>
          </p:nvCxnSpPr>
          <p:spPr>
            <a:xfrm>
              <a:off x="11183592" y="2165519"/>
              <a:ext cx="0" cy="1998217"/>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D33AAFA-0753-8E47-8D8A-F34AD891A2BB}"/>
                </a:ext>
              </a:extLst>
            </p:cNvPr>
            <p:cNvCxnSpPr>
              <a:cxnSpLocks/>
            </p:cNvCxnSpPr>
            <p:nvPr/>
          </p:nvCxnSpPr>
          <p:spPr>
            <a:xfrm>
              <a:off x="8341719" y="3004755"/>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784204D-6443-E54F-B735-21427C5FAB4A}"/>
                </a:ext>
              </a:extLst>
            </p:cNvPr>
            <p:cNvCxnSpPr>
              <a:cxnSpLocks/>
            </p:cNvCxnSpPr>
            <p:nvPr/>
          </p:nvCxnSpPr>
          <p:spPr>
            <a:xfrm>
              <a:off x="8341719" y="3402474"/>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6B5CB57-3914-A842-BB8B-B0663B5BC826}"/>
                </a:ext>
              </a:extLst>
            </p:cNvPr>
            <p:cNvCxnSpPr>
              <a:cxnSpLocks/>
            </p:cNvCxnSpPr>
            <p:nvPr/>
          </p:nvCxnSpPr>
          <p:spPr>
            <a:xfrm>
              <a:off x="8341719" y="3786941"/>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08923CE-9DE4-D141-8997-CBD1BC366D79}"/>
                </a:ext>
              </a:extLst>
            </p:cNvPr>
            <p:cNvCxnSpPr>
              <a:cxnSpLocks/>
            </p:cNvCxnSpPr>
            <p:nvPr/>
          </p:nvCxnSpPr>
          <p:spPr>
            <a:xfrm>
              <a:off x="8322793" y="4163737"/>
              <a:ext cx="2860799"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0A77ACF9-4EF9-4F48-8027-5ADB5194415E}"/>
                </a:ext>
              </a:extLst>
            </p:cNvPr>
            <p:cNvSpPr txBox="1"/>
            <p:nvPr/>
          </p:nvSpPr>
          <p:spPr>
            <a:xfrm>
              <a:off x="8381146" y="1855153"/>
              <a:ext cx="869655" cy="309372"/>
            </a:xfrm>
            <a:prstGeom prst="rect">
              <a:avLst/>
            </a:prstGeom>
            <a:noFill/>
          </p:spPr>
          <p:txBody>
            <a:bodyPr wrap="square" rtlCol="0">
              <a:spAutoFit/>
            </a:bodyPr>
            <a:lstStyle/>
            <a:p>
              <a:pPr algn="ctr"/>
              <a:r>
                <a:rPr lang="en-AR" sz="1400" dirty="0">
                  <a:solidFill>
                    <a:srgbClr val="FEFD0A"/>
                  </a:solidFill>
                </a:rPr>
                <a:t>nombre</a:t>
              </a:r>
            </a:p>
          </p:txBody>
        </p:sp>
        <p:sp>
          <p:nvSpPr>
            <p:cNvPr id="83" name="TextBox 82">
              <a:extLst>
                <a:ext uri="{FF2B5EF4-FFF2-40B4-BE49-F238E27FC236}">
                  <a16:creationId xmlns:a16="http://schemas.microsoft.com/office/drawing/2014/main" id="{B40450DC-CFBA-5E46-9F70-13FB9F59E7C1}"/>
                </a:ext>
              </a:extLst>
            </p:cNvPr>
            <p:cNvSpPr txBox="1"/>
            <p:nvPr/>
          </p:nvSpPr>
          <p:spPr>
            <a:xfrm>
              <a:off x="9200956" y="1846970"/>
              <a:ext cx="2233167" cy="307777"/>
            </a:xfrm>
            <a:prstGeom prst="rect">
              <a:avLst/>
            </a:prstGeom>
            <a:noFill/>
          </p:spPr>
          <p:txBody>
            <a:bodyPr wrap="square" rtlCol="0">
              <a:spAutoFit/>
            </a:bodyPr>
            <a:lstStyle/>
            <a:p>
              <a:pPr algn="ctr"/>
              <a:r>
                <a:rPr lang="es-ES" sz="1400" dirty="0" err="1">
                  <a:solidFill>
                    <a:srgbClr val="FEFD0A"/>
                  </a:solidFill>
                </a:rPr>
                <a:t>cantidad_de_empleados</a:t>
              </a:r>
              <a:endParaRPr lang="en-AR" sz="1400" dirty="0">
                <a:solidFill>
                  <a:srgbClr val="FEFD0A"/>
                </a:solidFill>
              </a:endParaRPr>
            </a:p>
          </p:txBody>
        </p:sp>
        <p:cxnSp>
          <p:nvCxnSpPr>
            <p:cNvPr id="84" name="Straight Connector 83">
              <a:extLst>
                <a:ext uri="{FF2B5EF4-FFF2-40B4-BE49-F238E27FC236}">
                  <a16:creationId xmlns:a16="http://schemas.microsoft.com/office/drawing/2014/main" id="{00D35352-CB24-974A-B00B-0DF73FB320CA}"/>
                </a:ext>
              </a:extLst>
            </p:cNvPr>
            <p:cNvCxnSpPr>
              <a:cxnSpLocks/>
            </p:cNvCxnSpPr>
            <p:nvPr/>
          </p:nvCxnSpPr>
          <p:spPr>
            <a:xfrm>
              <a:off x="8285012" y="2165519"/>
              <a:ext cx="2898580"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C87CA10-4279-684E-9E96-2A5FA7190A6C}"/>
                </a:ext>
              </a:extLst>
            </p:cNvPr>
            <p:cNvCxnSpPr>
              <a:cxnSpLocks/>
            </p:cNvCxnSpPr>
            <p:nvPr/>
          </p:nvCxnSpPr>
          <p:spPr>
            <a:xfrm>
              <a:off x="8283274" y="2171895"/>
              <a:ext cx="0" cy="1991841"/>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D4F68B92-BE7F-CF46-8E4A-F3F07057DD26}"/>
                </a:ext>
              </a:extLst>
            </p:cNvPr>
            <p:cNvSpPr txBox="1"/>
            <p:nvPr/>
          </p:nvSpPr>
          <p:spPr>
            <a:xfrm>
              <a:off x="8382089" y="2613726"/>
              <a:ext cx="869655" cy="309372"/>
            </a:xfrm>
            <a:prstGeom prst="rect">
              <a:avLst/>
            </a:prstGeom>
            <a:noFill/>
          </p:spPr>
          <p:txBody>
            <a:bodyPr wrap="square" rtlCol="0">
              <a:spAutoFit/>
            </a:bodyPr>
            <a:lstStyle/>
            <a:p>
              <a:pPr algn="ctr"/>
              <a:r>
                <a:rPr lang="en-AR" sz="1400" dirty="0">
                  <a:solidFill>
                    <a:srgbClr val="FEFD0A"/>
                  </a:solidFill>
                </a:rPr>
                <a:t>Mafi</a:t>
              </a:r>
            </a:p>
          </p:txBody>
        </p:sp>
        <p:sp>
          <p:nvSpPr>
            <p:cNvPr id="87" name="TextBox 86">
              <a:extLst>
                <a:ext uri="{FF2B5EF4-FFF2-40B4-BE49-F238E27FC236}">
                  <a16:creationId xmlns:a16="http://schemas.microsoft.com/office/drawing/2014/main" id="{C1B4C333-8B65-004E-A9B9-6B8ADEC917C8}"/>
                </a:ext>
              </a:extLst>
            </p:cNvPr>
            <p:cNvSpPr txBox="1"/>
            <p:nvPr/>
          </p:nvSpPr>
          <p:spPr>
            <a:xfrm>
              <a:off x="9590639" y="2634912"/>
              <a:ext cx="1490996" cy="307777"/>
            </a:xfrm>
            <a:prstGeom prst="rect">
              <a:avLst/>
            </a:prstGeom>
            <a:noFill/>
          </p:spPr>
          <p:txBody>
            <a:bodyPr wrap="square" rtlCol="0">
              <a:spAutoFit/>
            </a:bodyPr>
            <a:lstStyle/>
            <a:p>
              <a:pPr algn="ctr"/>
              <a:r>
                <a:rPr lang="en-US" sz="1400" dirty="0">
                  <a:solidFill>
                    <a:srgbClr val="FEFD0A"/>
                  </a:solidFill>
                </a:rPr>
                <a:t>2</a:t>
              </a:r>
              <a:endParaRPr lang="en-AR" sz="1400" dirty="0">
                <a:solidFill>
                  <a:srgbClr val="FEFD0A"/>
                </a:solidFill>
              </a:endParaRPr>
            </a:p>
          </p:txBody>
        </p:sp>
        <p:sp>
          <p:nvSpPr>
            <p:cNvPr id="89" name="TextBox 88">
              <a:extLst>
                <a:ext uri="{FF2B5EF4-FFF2-40B4-BE49-F238E27FC236}">
                  <a16:creationId xmlns:a16="http://schemas.microsoft.com/office/drawing/2014/main" id="{BC95EE3D-AEF1-2743-9B7F-0B5B37D4D956}"/>
                </a:ext>
              </a:extLst>
            </p:cNvPr>
            <p:cNvSpPr txBox="1"/>
            <p:nvPr/>
          </p:nvSpPr>
          <p:spPr>
            <a:xfrm>
              <a:off x="8378558" y="3040133"/>
              <a:ext cx="869655" cy="309372"/>
            </a:xfrm>
            <a:prstGeom prst="rect">
              <a:avLst/>
            </a:prstGeom>
            <a:noFill/>
          </p:spPr>
          <p:txBody>
            <a:bodyPr wrap="square" rtlCol="0">
              <a:spAutoFit/>
            </a:bodyPr>
            <a:lstStyle/>
            <a:p>
              <a:pPr algn="ctr"/>
              <a:r>
                <a:rPr lang="en-AR" sz="1400" dirty="0">
                  <a:solidFill>
                    <a:srgbClr val="FEFD0A"/>
                  </a:solidFill>
                </a:rPr>
                <a:t>Sofy</a:t>
              </a:r>
            </a:p>
          </p:txBody>
        </p:sp>
        <p:sp>
          <p:nvSpPr>
            <p:cNvPr id="90" name="TextBox 89">
              <a:extLst>
                <a:ext uri="{FF2B5EF4-FFF2-40B4-BE49-F238E27FC236}">
                  <a16:creationId xmlns:a16="http://schemas.microsoft.com/office/drawing/2014/main" id="{40DC1D5C-2B51-C546-A8AF-A51BB0A66088}"/>
                </a:ext>
              </a:extLst>
            </p:cNvPr>
            <p:cNvSpPr txBox="1"/>
            <p:nvPr/>
          </p:nvSpPr>
          <p:spPr>
            <a:xfrm>
              <a:off x="9587108" y="3061319"/>
              <a:ext cx="1490996" cy="307777"/>
            </a:xfrm>
            <a:prstGeom prst="rect">
              <a:avLst/>
            </a:prstGeom>
            <a:noFill/>
          </p:spPr>
          <p:txBody>
            <a:bodyPr wrap="square" rtlCol="0">
              <a:spAutoFit/>
            </a:bodyPr>
            <a:lstStyle/>
            <a:p>
              <a:pPr algn="ctr"/>
              <a:r>
                <a:rPr lang="en-US" sz="1400" dirty="0">
                  <a:solidFill>
                    <a:srgbClr val="FEFD0A"/>
                  </a:solidFill>
                </a:rPr>
                <a:t>1</a:t>
              </a:r>
              <a:endParaRPr lang="en-AR" sz="1400" dirty="0">
                <a:solidFill>
                  <a:srgbClr val="FEFD0A"/>
                </a:solidFill>
              </a:endParaRPr>
            </a:p>
          </p:txBody>
        </p:sp>
        <p:sp>
          <p:nvSpPr>
            <p:cNvPr id="91" name="TextBox 90">
              <a:extLst>
                <a:ext uri="{FF2B5EF4-FFF2-40B4-BE49-F238E27FC236}">
                  <a16:creationId xmlns:a16="http://schemas.microsoft.com/office/drawing/2014/main" id="{9148F446-3080-954E-ADC1-27C43E1623B0}"/>
                </a:ext>
              </a:extLst>
            </p:cNvPr>
            <p:cNvSpPr txBox="1"/>
            <p:nvPr/>
          </p:nvSpPr>
          <p:spPr>
            <a:xfrm>
              <a:off x="8378558" y="3457978"/>
              <a:ext cx="869655" cy="309372"/>
            </a:xfrm>
            <a:prstGeom prst="rect">
              <a:avLst/>
            </a:prstGeom>
            <a:noFill/>
          </p:spPr>
          <p:txBody>
            <a:bodyPr wrap="square" rtlCol="0">
              <a:spAutoFit/>
            </a:bodyPr>
            <a:lstStyle/>
            <a:p>
              <a:pPr algn="ctr"/>
              <a:r>
                <a:rPr lang="en-AR" sz="1400" dirty="0">
                  <a:solidFill>
                    <a:srgbClr val="FEFD0A"/>
                  </a:solidFill>
                </a:rPr>
                <a:t>Tomy</a:t>
              </a:r>
            </a:p>
          </p:txBody>
        </p:sp>
        <p:sp>
          <p:nvSpPr>
            <p:cNvPr id="92" name="TextBox 91">
              <a:extLst>
                <a:ext uri="{FF2B5EF4-FFF2-40B4-BE49-F238E27FC236}">
                  <a16:creationId xmlns:a16="http://schemas.microsoft.com/office/drawing/2014/main" id="{CB75DC6D-36F9-6A42-BB8E-8D1CBBA97E10}"/>
                </a:ext>
              </a:extLst>
            </p:cNvPr>
            <p:cNvSpPr txBox="1"/>
            <p:nvPr/>
          </p:nvSpPr>
          <p:spPr>
            <a:xfrm>
              <a:off x="9587108" y="3479164"/>
              <a:ext cx="1490996" cy="307777"/>
            </a:xfrm>
            <a:prstGeom prst="rect">
              <a:avLst/>
            </a:prstGeom>
            <a:noFill/>
          </p:spPr>
          <p:txBody>
            <a:bodyPr wrap="square" rtlCol="0">
              <a:spAutoFit/>
            </a:bodyPr>
            <a:lstStyle/>
            <a:p>
              <a:pPr algn="ctr"/>
              <a:r>
                <a:rPr lang="en-US" sz="1400" dirty="0">
                  <a:solidFill>
                    <a:srgbClr val="FEFD0A"/>
                  </a:solidFill>
                </a:rPr>
                <a:t>0</a:t>
              </a:r>
              <a:endParaRPr lang="en-AR" sz="1400" dirty="0">
                <a:solidFill>
                  <a:srgbClr val="FEFD0A"/>
                </a:solidFill>
              </a:endParaRPr>
            </a:p>
          </p:txBody>
        </p:sp>
        <p:sp>
          <p:nvSpPr>
            <p:cNvPr id="93" name="TextBox 92">
              <a:extLst>
                <a:ext uri="{FF2B5EF4-FFF2-40B4-BE49-F238E27FC236}">
                  <a16:creationId xmlns:a16="http://schemas.microsoft.com/office/drawing/2014/main" id="{4DB7B750-F9B6-FA43-AF3F-EC79EF3B4985}"/>
                </a:ext>
              </a:extLst>
            </p:cNvPr>
            <p:cNvSpPr txBox="1"/>
            <p:nvPr/>
          </p:nvSpPr>
          <p:spPr>
            <a:xfrm>
              <a:off x="8378558" y="3812551"/>
              <a:ext cx="869655" cy="309372"/>
            </a:xfrm>
            <a:prstGeom prst="rect">
              <a:avLst/>
            </a:prstGeom>
            <a:noFill/>
          </p:spPr>
          <p:txBody>
            <a:bodyPr wrap="square" rtlCol="0">
              <a:spAutoFit/>
            </a:bodyPr>
            <a:lstStyle/>
            <a:p>
              <a:pPr algn="ctr"/>
              <a:r>
                <a:rPr lang="en-AR" sz="1400" dirty="0">
                  <a:solidFill>
                    <a:srgbClr val="FEFD0A"/>
                  </a:solidFill>
                </a:rPr>
                <a:t>Diego</a:t>
              </a:r>
            </a:p>
          </p:txBody>
        </p:sp>
        <p:sp>
          <p:nvSpPr>
            <p:cNvPr id="94" name="TextBox 93">
              <a:extLst>
                <a:ext uri="{FF2B5EF4-FFF2-40B4-BE49-F238E27FC236}">
                  <a16:creationId xmlns:a16="http://schemas.microsoft.com/office/drawing/2014/main" id="{CB21C284-A436-604A-BCB4-2D2E71DCB44A}"/>
                </a:ext>
              </a:extLst>
            </p:cNvPr>
            <p:cNvSpPr txBox="1"/>
            <p:nvPr/>
          </p:nvSpPr>
          <p:spPr>
            <a:xfrm>
              <a:off x="9587108" y="3833737"/>
              <a:ext cx="1490996" cy="307777"/>
            </a:xfrm>
            <a:prstGeom prst="rect">
              <a:avLst/>
            </a:prstGeom>
            <a:noFill/>
          </p:spPr>
          <p:txBody>
            <a:bodyPr wrap="square" rtlCol="0">
              <a:spAutoFit/>
            </a:bodyPr>
            <a:lstStyle/>
            <a:p>
              <a:pPr algn="ctr"/>
              <a:r>
                <a:rPr lang="en-US" sz="1400" dirty="0">
                  <a:solidFill>
                    <a:srgbClr val="FEFD0A"/>
                  </a:solidFill>
                </a:rPr>
                <a:t>0</a:t>
              </a:r>
              <a:endParaRPr lang="en-AR" sz="1400" dirty="0">
                <a:solidFill>
                  <a:srgbClr val="FEFD0A"/>
                </a:solidFill>
              </a:endParaRPr>
            </a:p>
          </p:txBody>
        </p:sp>
      </p:grpSp>
      <p:pic>
        <p:nvPicPr>
          <p:cNvPr id="4" name="Audio 3">
            <a:hlinkClick r:id="" action="ppaction://media"/>
            <a:extLst>
              <a:ext uri="{FF2B5EF4-FFF2-40B4-BE49-F238E27FC236}">
                <a16:creationId xmlns:a16="http://schemas.microsoft.com/office/drawing/2014/main" id="{C3AF9B3A-9A54-5647-B7BD-7E59EDC53AE0}"/>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55396495"/>
      </p:ext>
    </p:extLst>
  </p:cSld>
  <p:clrMapOvr>
    <a:masterClrMapping/>
  </p:clrMapOvr>
  <mc:AlternateContent xmlns:mc="http://schemas.openxmlformats.org/markup-compatibility/2006">
    <mc:Choice xmlns:p14="http://schemas.microsoft.com/office/powerpoint/2010/main" Requires="p14">
      <p:transition spd="slow" p14:dur="2000" advTm="18833"/>
    </mc:Choice>
    <mc:Fallback>
      <p:transition spd="slow" advTm="18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bldLst>
      <p:bldP spid="7" grpId="0"/>
      <p:bldP spid="41" grpId="0"/>
      <p:bldP spid="50" grpId="0"/>
      <p:bldP spid="54" grpId="0"/>
      <p:bldP spid="8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5"/>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sp>
        <p:nvSpPr>
          <p:cNvPr id="7" name="TextBox 6">
            <a:extLst>
              <a:ext uri="{FF2B5EF4-FFF2-40B4-BE49-F238E27FC236}">
                <a16:creationId xmlns:a16="http://schemas.microsoft.com/office/drawing/2014/main" id="{AE560C39-A7FF-0E48-A6ED-55D2DD392BFC}"/>
              </a:ext>
            </a:extLst>
          </p:cNvPr>
          <p:cNvSpPr txBox="1"/>
          <p:nvPr/>
        </p:nvSpPr>
        <p:spPr>
          <a:xfrm>
            <a:off x="1202703" y="2499674"/>
            <a:ext cx="10000267" cy="1323439"/>
          </a:xfrm>
          <a:prstGeom prst="rect">
            <a:avLst/>
          </a:prstGeom>
          <a:noFill/>
        </p:spPr>
        <p:txBody>
          <a:bodyPr wrap="square" rtlCol="0">
            <a:spAutoFit/>
          </a:bodyPr>
          <a:lstStyle/>
          <a:p>
            <a:pPr algn="ctr"/>
            <a:r>
              <a:rPr lang="en-AR" sz="4000" dirty="0">
                <a:solidFill>
                  <a:srgbClr val="FEFD0A"/>
                </a:solidFill>
              </a:rPr>
              <a:t>Common Table Expression para aprovechar la recursividad</a:t>
            </a:r>
          </a:p>
        </p:txBody>
      </p:sp>
      <p:pic>
        <p:nvPicPr>
          <p:cNvPr id="2" name="Audio 1">
            <a:hlinkClick r:id="" action="ppaction://media"/>
            <a:extLst>
              <a:ext uri="{FF2B5EF4-FFF2-40B4-BE49-F238E27FC236}">
                <a16:creationId xmlns:a16="http://schemas.microsoft.com/office/drawing/2014/main" id="{A772A7C6-177C-F644-9527-C4DD13E78E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57873007"/>
      </p:ext>
    </p:extLst>
  </p:cSld>
  <p:clrMapOvr>
    <a:masterClrMapping/>
  </p:clrMapOvr>
  <mc:AlternateContent xmlns:mc="http://schemas.openxmlformats.org/markup-compatibility/2006">
    <mc:Choice xmlns:p14="http://schemas.microsoft.com/office/powerpoint/2010/main" Requires="p14">
      <p:transition spd="slow" p14:dur="2000" advTm="16491"/>
    </mc:Choice>
    <mc:Fallback>
      <p:transition spd="slow" advTm="16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5"/>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sp>
        <p:nvSpPr>
          <p:cNvPr id="7" name="TextBox 6">
            <a:extLst>
              <a:ext uri="{FF2B5EF4-FFF2-40B4-BE49-F238E27FC236}">
                <a16:creationId xmlns:a16="http://schemas.microsoft.com/office/drawing/2014/main" id="{AE560C39-A7FF-0E48-A6ED-55D2DD392BFC}"/>
              </a:ext>
            </a:extLst>
          </p:cNvPr>
          <p:cNvSpPr txBox="1"/>
          <p:nvPr/>
        </p:nvSpPr>
        <p:spPr>
          <a:xfrm>
            <a:off x="658497" y="1299524"/>
            <a:ext cx="10000267" cy="3785652"/>
          </a:xfrm>
          <a:prstGeom prst="rect">
            <a:avLst/>
          </a:prstGeom>
          <a:noFill/>
        </p:spPr>
        <p:txBody>
          <a:bodyPr wrap="square" rtlCol="0">
            <a:spAutoFit/>
          </a:bodyPr>
          <a:lstStyle/>
          <a:p>
            <a:r>
              <a:rPr lang="en-US" sz="2000" dirty="0">
                <a:solidFill>
                  <a:srgbClr val="FEFD0A"/>
                </a:solidFill>
              </a:rPr>
              <a:t>With</a:t>
            </a:r>
            <a:r>
              <a:rPr lang="en-US" sz="2000" dirty="0">
                <a:solidFill>
                  <a:srgbClr val="A6A6A6"/>
                </a:solidFill>
              </a:rPr>
              <a:t> </a:t>
            </a:r>
            <a:r>
              <a:rPr lang="en-US" sz="2000" dirty="0" err="1">
                <a:solidFill>
                  <a:srgbClr val="A6A6A6"/>
                </a:solidFill>
              </a:rPr>
              <a:t>cte</a:t>
            </a:r>
            <a:r>
              <a:rPr lang="en-US" sz="2000" dirty="0">
                <a:solidFill>
                  <a:srgbClr val="A6A6A6"/>
                </a:solidFill>
              </a:rPr>
              <a:t> </a:t>
            </a:r>
            <a:r>
              <a:rPr lang="en-US" sz="2000" dirty="0">
                <a:solidFill>
                  <a:srgbClr val="FEFD0A"/>
                </a:solidFill>
              </a:rPr>
              <a:t>as</a:t>
            </a:r>
            <a:r>
              <a:rPr lang="en-US" sz="2000" dirty="0">
                <a:solidFill>
                  <a:srgbClr val="A6A6A6"/>
                </a:solidFill>
              </a:rPr>
              <a:t> (</a:t>
            </a:r>
          </a:p>
          <a:p>
            <a:pPr lvl="1"/>
            <a:r>
              <a:rPr lang="en-US" sz="2000" dirty="0">
                <a:solidFill>
                  <a:srgbClr val="A6A6A6"/>
                </a:solidFill>
              </a:rPr>
              <a:t>  </a:t>
            </a:r>
            <a:r>
              <a:rPr lang="en-US" sz="2000" dirty="0">
                <a:solidFill>
                  <a:srgbClr val="FEFD0A"/>
                </a:solidFill>
              </a:rPr>
              <a:t>select</a:t>
            </a:r>
            <a:r>
              <a:rPr lang="en-US" sz="2000" dirty="0">
                <a:solidFill>
                  <a:srgbClr val="A6A6A6"/>
                </a:solidFill>
              </a:rPr>
              <a:t> id, </a:t>
            </a:r>
            <a:r>
              <a:rPr lang="en-US" sz="2000" dirty="0" err="1">
                <a:solidFill>
                  <a:srgbClr val="A6A6A6"/>
                </a:solidFill>
              </a:rPr>
              <a:t>id_manager</a:t>
            </a:r>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empleados</a:t>
            </a:r>
            <a:endParaRPr lang="en-US" sz="2000" dirty="0">
              <a:solidFill>
                <a:srgbClr val="A6A6A6"/>
              </a:solidFill>
            </a:endParaRPr>
          </a:p>
          <a:p>
            <a:pPr lvl="1"/>
            <a:r>
              <a:rPr lang="en-US" sz="2000" dirty="0">
                <a:solidFill>
                  <a:srgbClr val="FEFD0A"/>
                </a:solidFill>
              </a:rPr>
              <a:t>  union all</a:t>
            </a:r>
          </a:p>
          <a:p>
            <a:pPr lvl="1"/>
            <a:r>
              <a:rPr lang="en-US" sz="2000" dirty="0">
                <a:solidFill>
                  <a:srgbClr val="A6A6A6"/>
                </a:solidFill>
              </a:rPr>
              <a:t>  </a:t>
            </a:r>
            <a:r>
              <a:rPr lang="en-US" sz="2000" dirty="0">
                <a:solidFill>
                  <a:srgbClr val="FEFD0A"/>
                </a:solidFill>
              </a:rPr>
              <a:t>select</a:t>
            </a:r>
            <a:r>
              <a:rPr lang="en-US" sz="2000" dirty="0">
                <a:solidFill>
                  <a:srgbClr val="A6A6A6"/>
                </a:solidFill>
              </a:rPr>
              <a:t> </a:t>
            </a:r>
            <a:r>
              <a:rPr lang="en-US" sz="2000" dirty="0" err="1">
                <a:solidFill>
                  <a:srgbClr val="A6A6A6"/>
                </a:solidFill>
              </a:rPr>
              <a:t>c.id</a:t>
            </a:r>
            <a:r>
              <a:rPr lang="en-US" sz="2000" dirty="0">
                <a:solidFill>
                  <a:srgbClr val="A6A6A6"/>
                </a:solidFill>
              </a:rPr>
              <a:t>, </a:t>
            </a:r>
            <a:r>
              <a:rPr lang="en-US" sz="2000" dirty="0" err="1">
                <a:solidFill>
                  <a:srgbClr val="A6A6A6"/>
                </a:solidFill>
              </a:rPr>
              <a:t>e.id_manager</a:t>
            </a:r>
            <a:r>
              <a:rPr lang="en-US" sz="2000" dirty="0">
                <a:solidFill>
                  <a:srgbClr val="A6A6A6"/>
                </a:solidFill>
              </a:rPr>
              <a:t> </a:t>
            </a:r>
          </a:p>
          <a:p>
            <a:pPr lvl="1"/>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cte</a:t>
            </a:r>
            <a:r>
              <a:rPr lang="en-US" sz="2000" dirty="0">
                <a:solidFill>
                  <a:srgbClr val="A6A6A6"/>
                </a:solidFill>
              </a:rPr>
              <a:t> c </a:t>
            </a:r>
            <a:r>
              <a:rPr lang="en-US" sz="2000" dirty="0">
                <a:solidFill>
                  <a:srgbClr val="FEFD0A"/>
                </a:solidFill>
              </a:rPr>
              <a:t>join</a:t>
            </a:r>
            <a:r>
              <a:rPr lang="en-US" sz="2000" dirty="0">
                <a:solidFill>
                  <a:srgbClr val="A6A6A6"/>
                </a:solidFill>
              </a:rPr>
              <a:t> </a:t>
            </a:r>
            <a:r>
              <a:rPr lang="en-US" sz="2000" dirty="0" err="1">
                <a:solidFill>
                  <a:srgbClr val="A6A6A6"/>
                </a:solidFill>
              </a:rPr>
              <a:t>empleados</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c.id_manager</a:t>
            </a:r>
            <a:r>
              <a:rPr lang="en-US" sz="2000" dirty="0">
                <a:solidFill>
                  <a:srgbClr val="A6A6A6"/>
                </a:solidFill>
              </a:rPr>
              <a:t>=</a:t>
            </a:r>
            <a:r>
              <a:rPr lang="en-US" sz="2000" dirty="0" err="1">
                <a:solidFill>
                  <a:srgbClr val="A6A6A6"/>
                </a:solidFill>
              </a:rPr>
              <a:t>e.id</a:t>
            </a:r>
            <a:r>
              <a:rPr lang="en-US" sz="2000" dirty="0">
                <a:solidFill>
                  <a:srgbClr val="A6A6A6"/>
                </a:solidFill>
              </a:rPr>
              <a:t>)</a:t>
            </a:r>
          </a:p>
          <a:p>
            <a:r>
              <a:rPr lang="en-US" sz="2000" dirty="0">
                <a:solidFill>
                  <a:srgbClr val="A6A6A6"/>
                </a:solidFill>
              </a:rPr>
              <a:t> )</a:t>
            </a:r>
          </a:p>
          <a:p>
            <a:endParaRPr lang="en-US" sz="2000" dirty="0">
              <a:solidFill>
                <a:srgbClr val="A6A6A6"/>
              </a:solidFill>
            </a:endParaRPr>
          </a:p>
          <a:p>
            <a:r>
              <a:rPr lang="en-US" sz="2000" dirty="0">
                <a:solidFill>
                  <a:srgbClr val="FEFD0A"/>
                </a:solidFill>
              </a:rPr>
              <a:t>select</a:t>
            </a:r>
            <a:r>
              <a:rPr lang="en-US" sz="2000" dirty="0">
                <a:solidFill>
                  <a:srgbClr val="A6A6A6"/>
                </a:solidFill>
              </a:rPr>
              <a:t> </a:t>
            </a:r>
            <a:r>
              <a:rPr lang="en-US" sz="2000" dirty="0" err="1">
                <a:solidFill>
                  <a:srgbClr val="A6A6A6"/>
                </a:solidFill>
              </a:rPr>
              <a:t>m.nombre</a:t>
            </a:r>
            <a:r>
              <a:rPr lang="en-US" sz="2000" dirty="0">
                <a:solidFill>
                  <a:srgbClr val="A6A6A6"/>
                </a:solidFill>
              </a:rPr>
              <a:t>, </a:t>
            </a:r>
            <a:r>
              <a:rPr lang="en-US" sz="2000" dirty="0">
                <a:solidFill>
                  <a:srgbClr val="FEFD0A"/>
                </a:solidFill>
              </a:rPr>
              <a:t>count</a:t>
            </a:r>
            <a:r>
              <a:rPr lang="en-US" sz="2000" dirty="0">
                <a:solidFill>
                  <a:srgbClr val="A6A6A6"/>
                </a:solidFill>
              </a:rPr>
              <a:t>(</a:t>
            </a:r>
            <a:r>
              <a:rPr lang="en-US" sz="2000" dirty="0" err="1">
                <a:solidFill>
                  <a:srgbClr val="A6A6A6"/>
                </a:solidFill>
              </a:rPr>
              <a:t>e.id_manager</a:t>
            </a:r>
            <a:r>
              <a:rPr lang="en-US" sz="2000" dirty="0">
                <a:solidFill>
                  <a:srgbClr val="A6A6A6"/>
                </a:solidFill>
              </a:rPr>
              <a:t>) </a:t>
            </a:r>
            <a:r>
              <a:rPr lang="en-US" sz="2000" dirty="0">
                <a:solidFill>
                  <a:srgbClr val="FEFD0A"/>
                </a:solidFill>
              </a:rPr>
              <a:t>as</a:t>
            </a:r>
            <a:r>
              <a:rPr lang="en-US" sz="2000" dirty="0">
                <a:solidFill>
                  <a:srgbClr val="A6A6A6"/>
                </a:solidFill>
              </a:rPr>
              <a:t> </a:t>
            </a:r>
            <a:r>
              <a:rPr lang="en-US" sz="2000" dirty="0" err="1">
                <a:solidFill>
                  <a:srgbClr val="A6A6A6"/>
                </a:solidFill>
              </a:rPr>
              <a:t>cantidad_de_empleados</a:t>
            </a:r>
            <a:endParaRPr lang="en-US" sz="2000" dirty="0">
              <a:solidFill>
                <a:srgbClr val="A6A6A6"/>
              </a:solidFill>
            </a:endParaRPr>
          </a:p>
          <a:p>
            <a:r>
              <a:rPr lang="en-US" sz="2000" dirty="0">
                <a:solidFill>
                  <a:srgbClr val="FEFD0A"/>
                </a:solidFill>
              </a:rPr>
              <a:t>from</a:t>
            </a:r>
            <a:r>
              <a:rPr lang="en-US" sz="2000" dirty="0">
                <a:solidFill>
                  <a:srgbClr val="A6A6A6"/>
                </a:solidFill>
              </a:rPr>
              <a:t> </a:t>
            </a:r>
            <a:r>
              <a:rPr lang="en-US" sz="2000" dirty="0" err="1">
                <a:solidFill>
                  <a:srgbClr val="A6A6A6"/>
                </a:solidFill>
              </a:rPr>
              <a:t>empleados</a:t>
            </a:r>
            <a:r>
              <a:rPr lang="en-US" sz="2000" dirty="0">
                <a:solidFill>
                  <a:srgbClr val="A6A6A6"/>
                </a:solidFill>
              </a:rPr>
              <a:t> m</a:t>
            </a:r>
          </a:p>
          <a:p>
            <a:r>
              <a:rPr lang="en-US" sz="2000" dirty="0">
                <a:solidFill>
                  <a:srgbClr val="FEFD0A"/>
                </a:solidFill>
              </a:rPr>
              <a:t>left join </a:t>
            </a:r>
            <a:r>
              <a:rPr lang="en-US" sz="2000" dirty="0" err="1">
                <a:solidFill>
                  <a:srgbClr val="A6A6A6"/>
                </a:solidFill>
              </a:rPr>
              <a:t>cte</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e.id_manager</a:t>
            </a:r>
            <a:r>
              <a:rPr lang="en-US" sz="2000" dirty="0">
                <a:solidFill>
                  <a:srgbClr val="A6A6A6"/>
                </a:solidFill>
              </a:rPr>
              <a:t> = </a:t>
            </a:r>
            <a:r>
              <a:rPr lang="en-US" sz="2000" dirty="0" err="1">
                <a:solidFill>
                  <a:srgbClr val="A6A6A6"/>
                </a:solidFill>
              </a:rPr>
              <a:t>m.id</a:t>
            </a:r>
            <a:r>
              <a:rPr lang="en-US" sz="2000" dirty="0">
                <a:solidFill>
                  <a:srgbClr val="A6A6A6"/>
                </a:solidFill>
              </a:rPr>
              <a:t>)</a:t>
            </a:r>
          </a:p>
          <a:p>
            <a:r>
              <a:rPr lang="en-US" sz="2000" dirty="0">
                <a:solidFill>
                  <a:srgbClr val="FEFD0A"/>
                </a:solidFill>
              </a:rPr>
              <a:t>group by </a:t>
            </a:r>
            <a:r>
              <a:rPr lang="en-US" sz="2000" dirty="0" err="1">
                <a:solidFill>
                  <a:srgbClr val="A6A6A6"/>
                </a:solidFill>
              </a:rPr>
              <a:t>m.nombre</a:t>
            </a:r>
            <a:endParaRPr lang="en-US" sz="2000" dirty="0">
              <a:solidFill>
                <a:srgbClr val="A6A6A6"/>
              </a:solidFill>
            </a:endParaRPr>
          </a:p>
          <a:p>
            <a:r>
              <a:rPr lang="en-US" sz="2000" dirty="0">
                <a:solidFill>
                  <a:srgbClr val="FEFD0A"/>
                </a:solidFill>
              </a:rPr>
              <a:t>order by </a:t>
            </a:r>
            <a:r>
              <a:rPr lang="en-US" sz="2000" dirty="0" err="1">
                <a:solidFill>
                  <a:srgbClr val="A6A6A6"/>
                </a:solidFill>
              </a:rPr>
              <a:t>cantidad_de_empleados</a:t>
            </a:r>
            <a:r>
              <a:rPr lang="en-US" sz="2000" dirty="0">
                <a:solidFill>
                  <a:srgbClr val="A6A6A6"/>
                </a:solidFill>
              </a:rPr>
              <a:t> </a:t>
            </a:r>
            <a:r>
              <a:rPr lang="en-US" sz="2000" dirty="0">
                <a:solidFill>
                  <a:srgbClr val="FEFD0A"/>
                </a:solidFill>
              </a:rPr>
              <a:t>desc</a:t>
            </a:r>
            <a:endParaRPr lang="en-AR" sz="2000" dirty="0">
              <a:solidFill>
                <a:srgbClr val="FEFD0A"/>
              </a:solidFill>
            </a:endParaRPr>
          </a:p>
        </p:txBody>
      </p:sp>
      <p:pic>
        <p:nvPicPr>
          <p:cNvPr id="2" name="Audio 1">
            <a:hlinkClick r:id="" action="ppaction://media"/>
            <a:extLst>
              <a:ext uri="{FF2B5EF4-FFF2-40B4-BE49-F238E27FC236}">
                <a16:creationId xmlns:a16="http://schemas.microsoft.com/office/drawing/2014/main" id="{ACB1BD1E-997C-BA4B-9EE0-C7168246C0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45441441"/>
      </p:ext>
    </p:extLst>
  </p:cSld>
  <p:clrMapOvr>
    <a:masterClrMapping/>
  </p:clrMapOvr>
  <mc:AlternateContent xmlns:mc="http://schemas.openxmlformats.org/markup-compatibility/2006">
    <mc:Choice xmlns:p14="http://schemas.microsoft.com/office/powerpoint/2010/main" Requires="p14">
      <p:transition spd="slow" p14:dur="2000" advTm="12933"/>
    </mc:Choice>
    <mc:Fallback>
      <p:transition spd="slow" advTm="12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5"/>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pic>
        <p:nvPicPr>
          <p:cNvPr id="2" name="Picture 1">
            <a:extLst>
              <a:ext uri="{FF2B5EF4-FFF2-40B4-BE49-F238E27FC236}">
                <a16:creationId xmlns:a16="http://schemas.microsoft.com/office/drawing/2014/main" id="{566FD362-FD3C-B44D-A359-2964BDFA5EEE}"/>
              </a:ext>
            </a:extLst>
          </p:cNvPr>
          <p:cNvPicPr>
            <a:picLocks noChangeAspect="1"/>
          </p:cNvPicPr>
          <p:nvPr/>
        </p:nvPicPr>
        <p:blipFill rotWithShape="1">
          <a:blip r:embed="rId6"/>
          <a:srcRect b="2948"/>
          <a:stretch/>
        </p:blipFill>
        <p:spPr>
          <a:xfrm>
            <a:off x="539751" y="1138554"/>
            <a:ext cx="2946400" cy="2613025"/>
          </a:xfrm>
          <a:prstGeom prst="rect">
            <a:avLst/>
          </a:prstGeom>
        </p:spPr>
      </p:pic>
      <p:sp>
        <p:nvSpPr>
          <p:cNvPr id="3" name="TextBox 2">
            <a:extLst>
              <a:ext uri="{FF2B5EF4-FFF2-40B4-BE49-F238E27FC236}">
                <a16:creationId xmlns:a16="http://schemas.microsoft.com/office/drawing/2014/main" id="{44440820-43FA-1543-8A5D-6001AC373263}"/>
              </a:ext>
            </a:extLst>
          </p:cNvPr>
          <p:cNvSpPr txBox="1"/>
          <p:nvPr/>
        </p:nvSpPr>
        <p:spPr>
          <a:xfrm>
            <a:off x="2905125" y="1952625"/>
            <a:ext cx="184731" cy="369332"/>
          </a:xfrm>
          <a:prstGeom prst="rect">
            <a:avLst/>
          </a:prstGeom>
          <a:noFill/>
        </p:spPr>
        <p:txBody>
          <a:bodyPr wrap="none" rtlCol="0">
            <a:spAutoFit/>
          </a:bodyPr>
          <a:lstStyle/>
          <a:p>
            <a:endParaRPr lang="en-AR" dirty="0"/>
          </a:p>
        </p:txBody>
      </p:sp>
      <p:sp>
        <p:nvSpPr>
          <p:cNvPr id="8" name="TextBox 7">
            <a:extLst>
              <a:ext uri="{FF2B5EF4-FFF2-40B4-BE49-F238E27FC236}">
                <a16:creationId xmlns:a16="http://schemas.microsoft.com/office/drawing/2014/main" id="{45F89855-61AF-2947-8C44-E4FB671BAD09}"/>
              </a:ext>
            </a:extLst>
          </p:cNvPr>
          <p:cNvSpPr txBox="1"/>
          <p:nvPr/>
        </p:nvSpPr>
        <p:spPr>
          <a:xfrm>
            <a:off x="8705850" y="1121628"/>
            <a:ext cx="3248026" cy="1323439"/>
          </a:xfrm>
          <a:prstGeom prst="rect">
            <a:avLst/>
          </a:prstGeom>
          <a:noFill/>
        </p:spPr>
        <p:txBody>
          <a:bodyPr wrap="square" rtlCol="0">
            <a:spAutoFit/>
          </a:bodyPr>
          <a:lstStyle/>
          <a:p>
            <a:r>
              <a:rPr lang="en-US" sz="2000" dirty="0">
                <a:solidFill>
                  <a:srgbClr val="FEFD0A"/>
                </a:solidFill>
              </a:rPr>
              <a:t>With</a:t>
            </a:r>
            <a:r>
              <a:rPr lang="en-US" sz="2000" dirty="0">
                <a:solidFill>
                  <a:srgbClr val="A6A6A6"/>
                </a:solidFill>
              </a:rPr>
              <a:t> </a:t>
            </a:r>
            <a:r>
              <a:rPr lang="en-US" sz="2000" dirty="0" err="1">
                <a:solidFill>
                  <a:srgbClr val="A6A6A6"/>
                </a:solidFill>
              </a:rPr>
              <a:t>cte</a:t>
            </a:r>
            <a:r>
              <a:rPr lang="en-US" sz="2000" dirty="0">
                <a:solidFill>
                  <a:srgbClr val="A6A6A6"/>
                </a:solidFill>
              </a:rPr>
              <a:t> </a:t>
            </a:r>
            <a:r>
              <a:rPr lang="en-US" sz="2000" dirty="0">
                <a:solidFill>
                  <a:srgbClr val="FEFD0A"/>
                </a:solidFill>
              </a:rPr>
              <a:t>as</a:t>
            </a:r>
            <a:r>
              <a:rPr lang="en-US" sz="2000" dirty="0">
                <a:solidFill>
                  <a:srgbClr val="A6A6A6"/>
                </a:solidFill>
              </a:rPr>
              <a:t> (</a:t>
            </a:r>
          </a:p>
          <a:p>
            <a:pPr lvl="1"/>
            <a:r>
              <a:rPr lang="en-US" sz="2000" dirty="0">
                <a:solidFill>
                  <a:srgbClr val="A6A6A6"/>
                </a:solidFill>
              </a:rPr>
              <a:t>  </a:t>
            </a:r>
            <a:r>
              <a:rPr lang="en-US" sz="2000" dirty="0">
                <a:solidFill>
                  <a:srgbClr val="FEFD0A"/>
                </a:solidFill>
              </a:rPr>
              <a:t>select</a:t>
            </a:r>
            <a:r>
              <a:rPr lang="en-US" sz="2000" dirty="0">
                <a:solidFill>
                  <a:srgbClr val="A6A6A6"/>
                </a:solidFill>
              </a:rPr>
              <a:t> id, </a:t>
            </a:r>
            <a:r>
              <a:rPr lang="en-US" sz="2000" dirty="0" err="1">
                <a:solidFill>
                  <a:srgbClr val="A6A6A6"/>
                </a:solidFill>
              </a:rPr>
              <a:t>id_manager</a:t>
            </a:r>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empleados</a:t>
            </a:r>
            <a:endParaRPr lang="en-US" sz="2000" dirty="0">
              <a:solidFill>
                <a:srgbClr val="A6A6A6"/>
              </a:solidFill>
            </a:endParaRPr>
          </a:p>
          <a:p>
            <a:pPr lvl="1"/>
            <a:endParaRPr lang="en-US" sz="2000" dirty="0">
              <a:solidFill>
                <a:srgbClr val="A6A6A6"/>
              </a:solidFill>
            </a:endParaRPr>
          </a:p>
        </p:txBody>
      </p:sp>
      <p:pic>
        <p:nvPicPr>
          <p:cNvPr id="9" name="Audio 8">
            <a:hlinkClick r:id="" action="ppaction://media"/>
            <a:extLst>
              <a:ext uri="{FF2B5EF4-FFF2-40B4-BE49-F238E27FC236}">
                <a16:creationId xmlns:a16="http://schemas.microsoft.com/office/drawing/2014/main" id="{E58C6306-7DBB-C54A-A5B1-BCACEC13CE9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14634563"/>
      </p:ext>
    </p:extLst>
  </p:cSld>
  <p:clrMapOvr>
    <a:masterClrMapping/>
  </p:clrMapOvr>
  <mc:AlternateContent xmlns:mc="http://schemas.openxmlformats.org/markup-compatibility/2006">
    <mc:Choice xmlns:p14="http://schemas.microsoft.com/office/powerpoint/2010/main" Requires="p14">
      <p:transition spd="slow" p14:dur="2000" advTm="5909"/>
    </mc:Choice>
    <mc:Fallback>
      <p:transition spd="slow" advTm="5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4|6.9|8.8"/>
</p:tagLst>
</file>

<file path=ppt/tags/tag10.xml><?xml version="1.0" encoding="utf-8"?>
<p:tagLst xmlns:a="http://schemas.openxmlformats.org/drawingml/2006/main" xmlns:r="http://schemas.openxmlformats.org/officeDocument/2006/relationships" xmlns:p="http://schemas.openxmlformats.org/presentationml/2006/main">
  <p:tag name="TIMING" val="|3.8|5.5|3.7"/>
</p:tagLst>
</file>

<file path=ppt/tags/tag11.xml><?xml version="1.0" encoding="utf-8"?>
<p:tagLst xmlns:a="http://schemas.openxmlformats.org/drawingml/2006/main" xmlns:r="http://schemas.openxmlformats.org/officeDocument/2006/relationships" xmlns:p="http://schemas.openxmlformats.org/presentationml/2006/main">
  <p:tag name="TIMING" val="|4.7|1.1|7.8|0.9|10.7"/>
</p:tagLst>
</file>

<file path=ppt/tags/tag2.xml><?xml version="1.0" encoding="utf-8"?>
<p:tagLst xmlns:a="http://schemas.openxmlformats.org/drawingml/2006/main" xmlns:r="http://schemas.openxmlformats.org/officeDocument/2006/relationships" xmlns:p="http://schemas.openxmlformats.org/presentationml/2006/main">
  <p:tag name="TIMING" val="|3.9|4.4|10.9|13.6"/>
</p:tagLst>
</file>

<file path=ppt/tags/tag3.xml><?xml version="1.0" encoding="utf-8"?>
<p:tagLst xmlns:a="http://schemas.openxmlformats.org/drawingml/2006/main" xmlns:r="http://schemas.openxmlformats.org/officeDocument/2006/relationships" xmlns:p="http://schemas.openxmlformats.org/presentationml/2006/main">
  <p:tag name="TIMING" val="|2.2|13.5"/>
</p:tagLst>
</file>

<file path=ppt/tags/tag4.xml><?xml version="1.0" encoding="utf-8"?>
<p:tagLst xmlns:a="http://schemas.openxmlformats.org/drawingml/2006/main" xmlns:r="http://schemas.openxmlformats.org/officeDocument/2006/relationships" xmlns:p="http://schemas.openxmlformats.org/presentationml/2006/main">
  <p:tag name="TIMING" val="|4|8.8|3.4"/>
</p:tagLst>
</file>

<file path=ppt/tags/tag5.xml><?xml version="1.0" encoding="utf-8"?>
<p:tagLst xmlns:a="http://schemas.openxmlformats.org/drawingml/2006/main" xmlns:r="http://schemas.openxmlformats.org/officeDocument/2006/relationships" xmlns:p="http://schemas.openxmlformats.org/presentationml/2006/main">
  <p:tag name="TIMING" val="|3.9"/>
</p:tagLst>
</file>

<file path=ppt/tags/tag6.xml><?xml version="1.0" encoding="utf-8"?>
<p:tagLst xmlns:a="http://schemas.openxmlformats.org/drawingml/2006/main" xmlns:r="http://schemas.openxmlformats.org/officeDocument/2006/relationships" xmlns:p="http://schemas.openxmlformats.org/presentationml/2006/main">
  <p:tag name="TIMING" val="|7.2|3.5"/>
</p:tagLst>
</file>

<file path=ppt/tags/tag7.xml><?xml version="1.0" encoding="utf-8"?>
<p:tagLst xmlns:a="http://schemas.openxmlformats.org/drawingml/2006/main" xmlns:r="http://schemas.openxmlformats.org/officeDocument/2006/relationships" xmlns:p="http://schemas.openxmlformats.org/presentationml/2006/main">
  <p:tag name="TIMING" val="|2.4|2.1"/>
</p:tagLst>
</file>

<file path=ppt/tags/tag8.xml><?xml version="1.0" encoding="utf-8"?>
<p:tagLst xmlns:a="http://schemas.openxmlformats.org/drawingml/2006/main" xmlns:r="http://schemas.openxmlformats.org/officeDocument/2006/relationships" xmlns:p="http://schemas.openxmlformats.org/presentationml/2006/main">
  <p:tag name="TIMING" val="|4.1|1.4"/>
</p:tagLst>
</file>

<file path=ppt/tags/tag9.xml><?xml version="1.0" encoding="utf-8"?>
<p:tagLst xmlns:a="http://schemas.openxmlformats.org/drawingml/2006/main" xmlns:r="http://schemas.openxmlformats.org/officeDocument/2006/relationships" xmlns:p="http://schemas.openxmlformats.org/presentationml/2006/main">
  <p:tag name="TIMING" val="|1|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TotalTime>
  <Words>1930</Words>
  <Application>Microsoft Macintosh PowerPoint</Application>
  <PresentationFormat>Widescreen</PresentationFormat>
  <Paragraphs>264</Paragraphs>
  <Slides>20</Slides>
  <Notes>19</Notes>
  <HiddenSlides>0</HiddenSlides>
  <MMClips>20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Argento</dc:creator>
  <cp:lastModifiedBy>Lucas Argento</cp:lastModifiedBy>
  <cp:revision>1</cp:revision>
  <dcterms:created xsi:type="dcterms:W3CDTF">2022-01-26T00:37:21Z</dcterms:created>
  <dcterms:modified xsi:type="dcterms:W3CDTF">2022-01-26T02:50:18Z</dcterms:modified>
</cp:coreProperties>
</file>